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2" r:id="rId39"/>
    <p:sldId id="293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0:49.5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0 159 0,'27'0'140,"52"0"-124,0 0-16,1 0 0,-1 26 16,0-26-1,27 27-15,0-27 16,-27 0-16,54 26 16,-27-26-16,-80 0 0,80 0 15,-27 0 1,27 27-16,-27-27 0,1 0 15,-27 0 1,26 26-16,-26-26 16,26 0-16,27 27 0,-26-27 15,-1 0 1,-26 0-16,0 53 0,0-53 16,0 0-1,-27 0-15,1 0 16,25 0-1,-25 0-15,-1 0 16,1 0-16,-1 0 0,1 0 31,-1 0-31,1 0 0,-1 0 16,1 0 0,-1 0-16,27 0 15,-27 0 1,27 0-16,-26 0 15,26 0-15,0 0 0,0 0 32,-27 0-32,0 0 0,1 0 15,26 0 1,-27 0-16,27 0 16,0 0-16,53 0 15,-80 0-15,27 0 16,53 0-16,-53 0 15,0 0-15,-27 0 16,1-27-16,52 27 0,-26 0 16,0-26-1,27 26-15,-28-27 0,54 27 16,-53-26 0,0 26-16,0-27 15,0 27-15,-53-26 16,26 26-1,1 0 1,-1 0-16,1 0 0,-1 0 16,-26-27-16,27 1 47,-1-1-1,1 1-46,-1 26 16,-26-26-16,27-1 16,-1 1 15,-26-1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28:02.9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945 168 0,'-53'53'16,"1"-27"0,-1 1-16,-27 26 15,27-27-15,-26 54 16,26-28-16,0 28 15,-26-1-15,26-26 16,0 27-16,26-1 16,1-26-16,0 26 0,-1 1 15,1-28 1,-1 81-16,-26-27 16,27-1-16,26 1 15,-27 0-15,27 0 16,0 26-16,0-26 15,0 0-15,0 0 16,0-53-16,0 26 0,0 27 16,0 0-1,53 0-15,-53-54 16,27 1-16,-27 0 16,26 0-16,1 0 15,-27 0-15,0-27 16,0 1-16,26-1 15,1 1 1,-1 26-16,27 0 16,-27-27-16,-26 1 15,27-1-15,26 27 16,-27-27-16,27 1 16,-53-1-16,53-26 15,0 80-15,0-80 16,-27 0-1,54 26-15,-27 1 0,52 26 16,-52-27-16,0 0 16,27 1-16,-27-1 15,-1-26-15,1 27 16,27-27-16,-27 26 16,26-26-16,-26 0 15,0 0 1,0 0-16,0 0 0,0 0 15,-27 0 1,1 0-16,-1 0 0,0-26 16,1 26-1,-1-27-15,-26 1 16,53 26-16,0-27 16,0-25-1,0 52-15,26-53 0,-26 0 16,53-53-1,-53 53-15,0-26 0,53-27 16,-53 26-16,0 27 16,0-26-16,0 0 15,-27 26-15,53-27 16,-26 28 0,-26-28-16,26-26 0,-27 53 15,1-26 1,-1-53-16,27 52 0,-27 1 15,1-27-15,-27 53 16,0-26-16,26-1 16,-26 1-16,27-53 15,-27 79 1,0-26-16,26 26 0,-26 0 16,0-27-1,0 54-15,0-27 0,-26 0 16,26 0-1,-27 0-15,1 0 0,-1 27 16,1-27-16,26 0 16,-27 53-1,1-26-15,26-1 16,0 1-16,-26-27 16,-1 26-16,27 1 0,-26-1 15,-1 1 1,1-27-16,-27 26 0,26-25 15,-26-1 1,27 26-16,0-26 16,-27 27-16,26-1 0,-26-26 15,27 27 1,26 0-16,-53-1 0,26 27 16,1 0-1,26-26-15,-27 26 0,1-27 16,0 27-1,26-26-15,-27 26 16,1 0-16,-1-27 16,1 27-1,-1 0-15,1 0 0,-1 0 32,1 0-32,-1 0 0,-25 0 15,25 0 1,1 0-16,-1 0 15,1 0-15,-27 0 16,0 0-16,26 0 16,-26 0-16,1 0 0,-1 27 15,26-27 1,-79 26-16,53-26 0,-26 27 16,0-27-1,-1 26-15,-26 27 16,1-27-16,-28-26 15,1 53-15,26-26 16,27-27-16,-27 26 0,53 1 16,0-1-1,27 1-15,26-1 0,-53 1 16,53-1 0,-53 27-16,53-27 15,-53 54-15,27-80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1:08.4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0 117 0,'27'0'187,"25"0"-171,28 0 0,26-26-16,-53 26 0,0 0 15,-1 0-15,-25 0 16,26 0-1,0 0-15,0 0 0,-27 0 16,27 0 0,0 0-16,0 0 0,0 0 15,0 0 1,-27 0-16,1 0 16,-1 0-16,1 0 15,25 0-15,-25 0 16,26 0-16,-27 0 15,27 0 1,0 0-16,-26 0 0,-1 0 16,0 0-1,1 0 1,-1 0 0,1 0-16,-1 0 15,1-27-15,-1 27 16,1 0-1,-1 0 1,1 0-16,-1 0 16,27 0-16,-27 0 15,80 0-15,-79 0 16,26 0-16,52 0 16,-25 0-16,-1 0 15,-26 0-15,27-26 16,-28 26-16,1 0 15,0 0-15,0 0 16,0 0-16,-26-27 16,25 27-16,1 0 15,-26 0 1,-1 0 0,1 0-1,-1 0 1,1 0 15,-1 0-15,27 0-16,-26 0 15,25 0-15,-25 0 16,-1 0 0,1 0-16,-1 0 15,1 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2:51.9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111 1415 0,'105'0'156,"-52"0"-140,27 0-16,-1 0 0,0 0 15,54 0-15,-54 0 16,0 0-16,-26 0 16,106-53-1,132 27 1,-185 26-16,26 0 0,-26 0 16,0 0-1,0 0-15,132 0 16,26 0-1,-158 0-15,-53 0 16,53 0-16,-53 0 16,26 0-1,107 0-15,-134 0 16,28 0 0,26 0-16,-53 0 0,26 0 15,0 0 1,-26-27-16,0 27 15,27 0-15,-28 0 16,1 0-16,0 0 16,-26 0-16,26-26 15,-27 26-15,1-27 16,-1 1 0,1 0-1,-1 26 1,-26-27-1,0 1-15,0-1 16,0 1-16,0-27 16,-26 26-16,-1 1 15,1-1-15,-1 1 16,1-53-16,-1 26 16,-26 0-16,0 0 15,0-27-15,1 28 16,-1-1-16,0 0 15,-27 0-15,27 26 0,-26-26 16,-53-26 0,52 53-16,54 26 0,-80-53 15,-79 26 1,132 1-16,-53 26 0,-106-53 16,133 26-1,-53 27-15,52 0 16,-52-26-16,53 26 0,-27 0 15,27 0 1,-54 0-16,54 0 0,0 0 16,-27 0-1,26 0-15,-26 0 0,54 0 16,-28 0 0,27 0-16,0 0 15,27 0-15,-27 0 16,0 26-16,0 1 15,0-27-15,0 26 0,0 1 16,27-27 0,-27 26-16,27 1 0,-1-1 15,1 1 1,-1-1-16,1-26 16,-27 53-16,26-53 15,1 0-15,26 26 16,0 1-16,-27-1 0,1 1 15,0-1 1,-1 1-16,27-1 16,-26 1-1,26-1-15,-27 1 16,27-1-16,0 27 16,0-27-1,-26 1-15,26-1 0,0 1 16,0-1-1,0 1 1,0-1 0,0 1-16,0-1 15,0 27-15,0-27 16,0 1 0,0-1-1,0 1-15,0-1 16,0 1-16,26-27 15,-26 26 1,27-26 0,-27 27-16,26-1 15,-26 1-15,27-27 16,-27 26-16,26 0 16,0-26-1,-26 27 1,27-1-1,-1-26 1,1 0 31,-1 0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2:57.7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0 126 0,'27'0'109,"-1"0"-78,1 0-15,26-17-16,0 17 16,0-17-16,-1 17 15,1 0 1,0 0-16,0 0 0,27-17 16,-1 17-1,27 0-15,-27 0 0,27-34 16,0 34-16,-27 0 15,1 0-15,25 0 16,1-17-16,-26 17 16,-1 0-1,0 0-15,-26 0 0,53-17 16,-26 17 0,-28 0-16,28 0 0,-1 0 15,-26 0 1,26 0-16,-26 0 0,0 0 15,0 0-15,0 0 16,-26 0 0,26 0-16,-1 0 15,-25 0 1,-1 0-16,1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2:59.3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0,'27'0'94,"52"0"-94,27 0 15,-53 0-15,26 0 16,1 0-16,-1 0 16,-26 0-16,0 0 15,0 0-15,0 0 16,-27 0-16,27 0 16,-26 0-16,26 0 15,-1 0-15,1 0 16,0 0-16,-26 0 15,26 0-15,-27 0 16,1 0-16,-1 0 16,1 0-16,25 0 15,1 0-15,-26 0 16,26 0-16,-27 0 16,1 0-1,-1 0 1,1 0-16,25 0 0,-25 0 15,-1 0-15,27 0 16,0 0 0,27 0-16,-27 0 0,-1 0 15,1 0 1,0 0-16,-26 0 0,-1 0 31,1 0-31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5:52.4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0 109 0,'26'0'219,"1"0"-219,-1 0 16,1 0-1,-1 0-15,1 0 16,-1 0-16,1 0 0,-1 0 31,0 0-31,1 0 16,26 0 0,-27-27-16,1 27 15,26 0 1,-27 0-16,1 0 15,26 0 1,-27 0-16,0 0 16,1 0-1,-1 0-15,1 0 32,-1 0-17,1 0-15,-1 0 16,1 0-1,-1 0 1,1 0 0,-1 0-16,0 0 15,1 0-15,-1 0 16,1 0 0,-1 0-1,1 0 1,-1 0-16,1 0 15,-1 0 1,1 0 0,-1 0-16,1 0 15,-1 0 1,27 0 15,-27 0-31,1 0 31,-1 0-31,1 0 16,-1 0-16,27 0 16,0-26-1,-27 26-15,27 0 16,0 0 0,-26 0-16,-1 0 0,1 0 15,-1 0 1,27 0-16,-26 0 0,-1 0 15,27 0 1,-27 0-16,1 0 16,26 0-16,-27 0 15,27 0 1,-26 0-16,25 0 16,-25 0-1,-1 0-15,1 0 0,-1 0 16,1 0-1,-1 0-15,27 0 16,-26 0-16,-1 0 16,1 0-1,-1 0-15,0 0 16,27 0 0,-26 0-16,-1 0 0,1 0 31,-1 0-31,1 0 0,-1 0 15,27 0 1,-27 0 0,1 0-16,26 0 15,0 0 1,-27 0-16,27 0 0,-26 0 31,-1 0-31,27 0 0,-27 0 16,1 0-1,26 0-15,-27 0 16,27 0-16,0 0 31,-26 0-31,25 0 16,1 0 0,-26 0-16,-1 0 0,27 0 15,-26 0 1,-1 0-16,27 0 15,-26 0 1,25 0-16,1 0 16,-26 0-16,-1 0 0,27 0 15,0 0 1,0 0-16,0 0 0,0 0 16,0 0-1,0 0-15,0 0 16,-27 0-16,1 0 15,-1 0-15,0 0 16,1 0-16,-1 0 0,1 0 16,-1 0-1,1 0-15,-1 0 16,27 0 0,-26 0-16,25 0 15,1 0 1,0 0-16,0 0 15,0 0 1,0 0-16,-26 0 0,25 0 16,1 0-16,-26 0 15,26 0 1,-27 0-16,27 0 16,-26 0-1,25 0-15,-25 0 16,26 0-1,-27 0-15,27 0 0,0 0 16,0 0-16,-26 0 16,25 0-1,28 0-15,-54 0 16,27 0-16,0 0 16,0 26-16,0-26 15,0 0 1,0 0-1,0 0-15,-27 0 16,27 0-16,0 0 0,0 0 16,0 0-16,0 27 15,-27-27 1,1 0-16,-1 0 16,1 0-1,-1 0-15,0 0 16,1 0-1,26 0-15,-27 0 0,1 0 16,26 26 0,-27-26-16,1 0 15,-1 0 1,1 0 0,-1 0 15,0 0-16,27 0 1,-26 0-16,-1 0 0,1 0 16,-1 0-16,1 0 15,-1 0 1,27 0-16,-27 0 0,1 0 16,-1 0-1,1 0-15,-1 0 16,27 0-1,-26 0-15,-1 0 16,1 0 0,-1 0-1,1 0 17,-1 0-1,0 0 0,1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9:36.8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66 0,'27'0'109,"26"0"-93,0 0-16,-27 0 15,27 0-15,0 0 16,0 0-16,0 0 16,0-26-16,0 26 15,-27 0-15,1 0 16,-1 0 0,0 0-1,1 0-15,-1 0 16,1 0-16,-1-27 15,1 27 1,-1 0-16,1 0 16,-1 0-1,1 0 1,-1 0 0,1 0 15,-1 0-31,0 0 15,1 0 1,-1 0 0,27 0-1,-26 0-15,-1 0 16,1 0-16,-1 0 16,1 0 15,-1 0-31,0 0 15,1 0 1,-1 0-16,1 0 16,-1 0-16,1 0 15,-1 0-15,1 0 16,-1 0 0,-26 27-16,27-27 15,-1 0-15,1 0 16,-1 0-1,27 26-15,-27-26 16,1 0 0,-1 0-1,1 26-15,-1-26 16,1 0 0,-1 0-1,1 0 16,-1 27-15,0-27-16,27 0 16,-26 0-1,-1 0 1,1 0 0,-1 0-16,1 0 15,-1 0-15,1 0 16,-1 0-1,1 0 1,-1 0 0,0 0-1,27 0-15,-26 26 16,-1-26-16,1 0 16,-1 0-16,27 0 15,-26 0-15,25 0 16,-25 0-16,-1 0 15,1 0-15,26 0 16,-27 0-16,1 0 16,26 0-16,-27 0 15,27 0 1,-27 0-16,1 0 16,-1 0-16,27 0 15,-26 0 1,-1 0-16,27 0 15,-26 0 1,-1 0-16,0 0 31,1 0-15,-1 0 0,1 0-16,26 0 15,0 0 1,0 0-16,0 0 15,-27 0-15,0 0 16,1 0-16,-1 0 16,1 0-1,-1 0-15,1 0 16,-1-26-16,1 26 16,26 0-16,-27 0 15,0 0 1,1 0-16,-1 0 62,-26-27-46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39:38.8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 0,'53'0'94,"-27"0"-94,27 0 15,0 0-15,27 0 16,-28 0-16,54 0 16,-53 0-16,0 0 15,0 0 1,-27 0-16,27 0 15,-26 0-15,26 0 16,0 0 0,-27 0-16,1 0 15,-1 0-15,1 0 16,-1 0 0,0 0-16,1 0 15,-1 0 1,1 0-16,-1 0 15,1 0 1,-1 0-16,1 0 16,-1 0-16,1 0 15,-1 0-15,0 0 16,1 0-16,-1 0 16,27 0-16,-26 0 15,26 0-15,0 0 16,-27 0-1,27 0-15,-27 0 16,1 0-16,-1 0 16,1 0-1,-1 0 1,1 0 0,-1 0-16,1 0 15,-1 0-15,1 0 16,-1 0-1,27 0-15,-27 0 16,1 0-16,-1 0 16,1 0-1,26 0 1,-27 0-16,27 0 16,0 0-16,0 0 15,0 26 1,0-26-16,0 0 15,0 0-15,-27 0 16,27 26-16,-27-26 16,1 0-1,26 0-15,-27 0 16,1 0-16,26 0 16,-27 0-16,1 0 15,-1 0-15,0 0 16,1 0-16,26 0 15,-27 0 1,1 27-16,-1-27 16,27 0-16,-26 0 15,25 0-15,-25 26 16,-1-26 0,1 0 171,-1 0-171,1 0-16,26 0 15,-27 0 1,1 0-16,-1 0 16,27 27-16,-27-27 15,1 0-15,-1 0 16,1 0-16,-1 0 47,1 0-47,-1 0 15,1 0-15,-1 0 16,-26 26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40:33.4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 0,'53'0'125,"0"0"-109,-1 0-16,28 0 16,26 0-16,-80 0 15,80 0-15,-27 0 16,-26 0-1,27 26-15,-1-26 16,-26 0-16,0 0 16,26 0-16,27 0 0,-27 0 15,1 0-15,-27 0 16,0 0-16,0 0 16,-1 0-1,1 0-15,-26 0 16,-1 0-16,27 0 15,-26 0-15,-1 0 0,1 0 16,26 0-16,-1 0 16,-25 0-1,26 0 1,0 0-16,-27 0 16,1 0-16,-1 0 15,27 0-15,-27 0 16,27 0-16,-26 0 0,-1 0 15,1 0-15,26-26 16,0 26 0,0 0-16,-27 0 15,0 0-15,1 0 16,-1 0-16,27 0 16,0 0-16,0 0 15,26 0-15,27 0 0,-79 0 16,79 0-1,-53 0-15,-1 0 16,1 0 0,0 0-16,0 0 15,-26 0-15,26 0 16,-27 0-16,0 0 16,1 0-16,-1 0 15,27 0-15,0 0 16,-26 0-16,-1 0 15,27 0-15,-26 0 16,25 0-16,1 0 16,0 0-16,0 0 15,0 0-15,0 0 16,0 0-16,-27 0 16,27 0-16,-26 0 15,26 0-15,-27 0 16,27 0-16,-26 0 15,25 0 1,-25 0-16,26 0 16,0 0-16,-27 0 15,27 0-15,0 0 16,-27 0-16,1 0 16,26 0-16,-27 0 15,1 0-15,-1 0 16,1 0-16,-1 0 15,1 0 1,-1 0-16,1 0 16,25 0-16,1 0 15,-26 26 1,26-26-16,-27 0 16,1 0-16,-1 0 15,1 0-15,25 0 16,-25 0-16,26 27 15,0-27-15,-27 0 16,1 0-16,-1 26 16,27-26-16,0 0 15,-27 0-15,27 27 16,-26-27-16,-1 0 16,1 0-16,26 0 15,0 0-15,-27 0 16,27 26-16,26-26 15,-26 0-15,27 0 16,-27 0-16,26 0 16,-26 0-16,-27 0 15,27 0-15,-26 0 16,-1 0-16,1 0 16,25 0-16,1 0 15,0 0-15,0 0 16,0 27-16,0-27 15,0 0-15,0 0 16,0 0-16,0 0 16,-27 0-16,27 0 15,53 0-15,-53 0 16,-27 0-16,80 0 16,-53 0-16,26 0 15,1 0-15,-27 0 16,26 0-16,0 0 15,1 0-15,-27 0 16,53 0-16,-27 0 16,0 0-16,1 0 15,-1 0-15,53 0 16,-52 0-16,-1 0 16,27 0-16,-27 0 15,1 0-15,-1 0 16,0 0-16,-26 0 15,27 0-15,-54 0 16,54 0-16,-1 0 16,27 0-16,-53 0 15,53 0-15,-54 0 16,28 0-16,-27 0 16,-27 0-16,54 0 15,-27 0-15,-27 0 16,0 0-16,27 0 15,80 26-15,-107-26 16,53 0 0,-26 27-16,0-27 0,0 0 15,0 26-15,-26-26 16,-1 0 0,1 0-16,-1 0 15,0 0 1,1 0-16,-1 0 31,1 0-15,-1 0-1,1 0 17,-1 0-32,1 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1:23.5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133 718 0,'26'0'110,"1"26"-110,26-26 15,-27 0-15,27 0 16,0 27-16,26-27 16,-26 53-16,27-53 15,-27 0-15,0 26 16,26-26-16,-26 0 16,-27 0-16,27 0 15,-26 0-15,26 0 16,-27 0-16,27 0 15,-27 0 1,27 0-16,-26 0 16,-1 0-16,1 0 15,-1 0 1,27-26-16,-26-1 16,-1 1-1,0 26-15,1-27 16,-27 1-1,26 26-15,1-27 16,-1 27 0,1-26-1,26-1-15,-27 1 32,-26-1-17,27 27 1,-27-26-1,0-1-15,26 27 16,-26-26 0,0 0-1,-26-1 1,26 1-16,0-1 16,-27 1-1,1 26-15,-1-27 16,1 1-16,-1 26 15,1-27-15,26 1 16,0-1-16,-27 1 16,1 26-16,-1 0 15,1-26-15,0 26 16,-1-27 0,27 1-16,-26-1 15,-1 27 1,1 0-16,26-26 15,-27 26-15,1-27 16,-1 27 0,1 0-1,-1 0-15,1 0 16,0 0 0,-1-26-1,1 26-15,-1 0 31,1 0-31,-1 0 16,1 0-16,-1 0 16,1 0-16,-1 0 15,1 0 1,-1 0-16,-25 0 16,25 0-16,1 0 15,-1 0 1,1 0-16,-1 0 15,1 0-15,-27 0 16,26 0 0,1 0-1,0 0 1,-1 0-16,1 0 16,-1 0-1,1 0 16,-1 0-15,1 26 0,-1 1-1,27-1 1,-26 1-16,-1-1 16,1 1-16,26-1 15,0 0-15,-27 27 16,1-26-16,0 26 15,26-27-15,-27 27 16,27-26-16,-26-27 16,26 26-16,0 0 15,0 1 1,0-1 0,0 1-1,0-1 1,0 1 15,26-27-31,-26 26 16,27-26-1,-27 27-15,0-1 32,26-26-17,-26 27 1,26-27-1,1 0-15,-1 0 16,1 0 0,-1 26-16,27-26 15,-26 0 1,-1 0-16,1 0 16,-1 0-16,1 0 15,25 0 1,-25 0-16,-1 0 15,1 0-15,-1 0 16,1 0 0,-1 0-16,1 0 15,-1 0-15,1 0 16,25 0-16,1-53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0:52.4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82 0,'53'0'31,"26"0"-31,27 0 0,53 0 16,-27 0-1,-26 0-15,106 0 16,-54 0-16,107 0 15,52 0-15,1 0 16,-106 0-16,-80 0 0,53 0 16,53 0-1,-132 0-15,-27-26 0,27 26 16,-26 0 0,-27-27-16,26 27 15,-26 0-15,26 0 16,-26-26-16,79 26 15,-52 0 1,26 0-16,0 0 0,-27 0 16,0 0-16,1 0 0,-1 0 15,-26 0 1,-27 0-16,1 0 16,-1 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1:25.2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0 190 0,'26'0'78,"80"0"-63,0 0-15,26 0 16,-105 0-16,52 0 16,106-53-16,-132 53 15,27 0-15,-1 0 16,0 0-16,-26-26 16,80 26-16,-54 0 15,-26 0-15,26-27 16,1 27-16,25 0 15,-25-26-15,-1 26 16,-26 0-16,26-27 16,-26 27-16,-26 0 15,26 0-15,0 0 16,-27-26-16,1 26 16,25 0-16,-25 0 15,-1 0-15,1 0 16,-1 0-16,1 0 15,-1 0 126,1 0-125,-27 26-1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3:30.0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0 154 0,'53'0'47,"0"27"-47,0-27 15,26 0-15,1 0 16,52 26-16,-53-26 16,54 0-16,-54 0 15,27 0-15,26 0 16,-26 0-16,26 0 15,-26 0-15,26 0 16,-26 0-16,26 0 16,-26 0-16,27 0 15,-28 0-15,54 0 16,-27 0-16,-26 0 16,27 0-16,25 0 15,107 0-15,-53 0 16,-1 0-16,1 0 15,-80 0-15,186 0 16,-239 0-16,133 0 16,-54 53-16,-25-53 15,78 27-15,-105-27 16,53 0-16,26 26 16,-26-26-16,0 53 15,-27-53-15,27 27 16,-27-27-16,-26 0 15,26 0-15,27 26 16,-53-26-16,-27 0 16,27 26-16,-27-26 15,1 0-15,52 0 16,-26 27-16,-53-27 16,79 0-16,27 53 15,-80-53-15,27 0 16,0 26-16,-27-26 15,27 0-15,0 0 16,-27 0-16,1 0 16,52 0-16,-26 0 15,-27 0-15,53 0 16,-26 0-16,27 0 16,-81 0-16,54 0 15,-26 0-15,26 0 16,-27 0-16,0 0 15,27 0-15,0 0 16,-27 0-16,1 0 16,-1 0-16,27-53 15,0 53-15,-27-26 16,53 26-16,-26-27 16,79 27-16,-79 0 15,27-26-15,-54 26 16,80-26-16,-27-1 15,-26 27-15,53 0 16,-80 0-16,53 0 16,1-26-16,-54 26 15,27 0-15,-27 0 16,53 0-16,-26 0 16,0 0-16,0 0 15,-53 0-15,26 0 16,53 0-16,-52 0 15,-1 0-15,1 0 16,-1 0-16,-26 0 16,79 0-16,-52 0 15,-28-27-15,28 27 16,26 0-16,-27 0 16,0-53-16,1 53 15,-1 0-15,27-26 16,-27 26-16,-26 0 15,0 0-15,27-27 16,-1 27-16,53-26 16,-52 26-16,52 0 15,-53-27-15,27 27 16,26-26-16,27 26 16,-79 0-16,105-27 15,-106 27-15,80 0 16,-53 0-16,26 0 15,27 0-15,52 0 16,-105 0-16,27 0 16,25 0-16,-52 0 15,26 0-15,27 0 16,-53 0 0,-27 0-16,80 0 15,26 0-15,-105 0 16,26 0-16,-27 0 0,0-26 15,1 26-15,-1 0 16,-26 0-16,-27-26 16,27 26-16,0-27 15,-26 27-15,26 0 16,0 0 0,52 0-16,-25 0 15,-27 0-15,26 0 16,27 0-1,-27 0-15,1 0 16,-1 0-16,-26 0 16,0 0-16,-27 0 15,27 0-15,0 0 16,27 0-16,-28 0 16,28 0-16,-27 0 0,26 0 15,0 0 1,1 0-16,26 0 15,-53 0-15,0 0 16,-27 0-16,27 0 16,0 0-16,-27 0 15,27 0-15,27 0 16,-28 0-16,28 0 16,52 0-16,-79 0 15,26 0-15,-26 0 16,27 0-16,-54 0 15,1 0-15,-1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5:42.8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0,'26'0'62,"0"0"-62,1 0 16,26 0-16,-27 0 16,1 0-16,26 0 15,53 0-15,-54 27 16,28-27-16,-1 0 16,53 26-16,-52-26 15,26 53-15,26-53 16,-53 0-16,80 0 15,-132 0-15,78 0 16,134 0-16,-160 0 16,-26 0-16,106 0 15,-107 0-15,28 0 16,-27 0-16,-27 0 16,1 0-16,26 0 15,-27 0-15,1 0 16,-1 0-1,27 0-15,-27 0 16,1 0-16,-1 0 16,1 0-16,-1 0 15,1 0-15,-1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5:43.9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37 0,'27'0'16,"26"0"-1,52 0 1,-25 0-16,26 0 16,-1 0-16,54 0 15,0 0-15,0 0 16,79-27-16,26 27 15,-52 0-15,-53 0 16,53 0-16,-27 0 16,-27 0-16,-52 0 15,-26 0-15,26 0 16,-27 0-16,0 0 16,-52 0-16,-1 0 15,1 0-15,-1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5:46.4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0,'26'26'62,"1"0"-62,-1 27 16,27-26-16,-53-1 16,26-26-16,27 53 15,-26-26 1,-27 26-16,0-27 15,26 0-15,-26 27 16,27 0-16,-27 27 16,0-1-16,0 0 15,0 1-15,0-27 16,0 79-16,0-53 16,0 1-16,0-1 15,0 27-15,0 0 16,0-27-16,0 53 15,0-105-15,0 52 16,0-52-16,0 26 16,0 0-16,0-27 15,0 1-15,0-1 16,26-26 0,-26 26 77,53 27-77,0-26-16,53 26 16,-53-27-16,-53 1 15,26-1-15,1-26 16,-1 0 15,-26 27 32,0 25-48,-26-25-15,-1 26 16,1 0-16,-27 0 15,26 0-15,1 0 16,-1-1-16,1-25 16,0-1-16,26 1 15,-27 26-15,27-27 16,0 1 0,-26 26-1,26-27-15,-27 0 16,27 1-16,-26 26 15,26-27 1,0 1-16,0-1 16,0 1-1,0-1 48,0 27-48,0 26 1,0-26-16,0 0 16,0 27-16,0 25 15,0-78-15,0 79 16,0-27-16,0 1 16,0-1-16,0-26 15,0 26-15,0 27 16,-27 0-16,27-27 15,0 54-15,0-54 16,0-26-16,0 26 16,-26-26-16,26 26 15,0-26-15,0 0 16,0 0-16,-27 0 16,27-26-16,0 52 15,0-53-15,0 1 16,0 26-16,0-27 15,0 1 1,0-1-16,0 1 16,0-1-1,0 1 1,0 25 0,0 1-16,0 0 0,0 27 15,0-54-15,0 1 16,0-1-16,-26 27 15,26-27 1,0 1 15,-27-27 63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6:42.6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42 0,'53'0'78,"0"0"-78,26 0 16,1 0-16,-1 0 16,1 0-16,25 0 15,1 0-15,-53 0 16,26 0-16,27 26 15,-26-26-15,-27 27 16,0-27-16,-1 0 16,1 0-1,-26 0-15,26 0 16,0 0 0,0 0-1,-27 0-15,0 0 16,1 0-16,-1 0 31,1 0-31,-1 0 16,1 0-16,-1 0 15,1 0 1,-1 0 0,27 0-16,0 26 15,0-26 1,26 0-16,-52 0 15,26 0-15,26 0 16,-53 0-16,27 0 16,-26 0-16,-1 0 15,1 0 1,-1 0 0,27 0-16,-26 0 15,26 0-15,-27 0 16,27 0-16,-27 0 15,27 0-15,0 0 16,-26 0-16,-1 0 16,1 0-16,-1 0 15,27 0 1,0 0-16,-27 0 16,1 0-16,-1 0 15,1 0-15,-1 0 16,27 0-16,-26 0 15,25 0-15,-25 0 16,-1 0-16,27 0 16,-26 0-16,52 0 15,-26 0-15,0 0 16,-27 0-16,54 0 16,-27 0-16,26 0 15,27 0-15,-80 0 16,54 0-16,-1 0 15,-26 0-15,26 0 16,-52 0-16,52 0 16,-26 0-16,0 0 15,0 0-15,0 0 16,-27 0-16,1 0 16,26 0-16,0 0 15,0-26-15,-1 26 16,-25 0-16,-1 0 15,1 0-15,-1-27 16,1 27-16,-1 0 16,27 0-16,0 0 15,0 0-15,0 0 16,-27 0-16,54 0 16,-1 0-16,-26 0 15,26 0-15,-26 0 16,27 0-16,-27 0 15,26 0-15,0 0 16,-26 0-16,0 0 16,0 0-16,-26 0 15,52-26-15,-26 26 16,0 0-16,26 0 16,1 0-16,-28 0 15,28 0-15,-27 0 16,0 0-16,0 0 15,-1 0-15,28 0 16,-27 0-16,26 0 16,27 0-16,-53-27 15,26 27-15,1 0 16,25 0-16,1 0 16,-26 0-16,26 0 15,-1 0-15,-78 0 16,105 0-16,-53 0 15,1 0-15,26 0 16,0 0-16,26 0 16,-53 0-16,27 0 15,-27 0-15,27 0 16,-53 0-16,-26 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56:43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0,'27'0'31,"26"0"-31,26 0 16,0 0-16,80 0 15,-106 0-15,53 0 16,105 0-16,-78 0 16,25 0-16,-52 0 15,27 0-15,-54 0 16,-26 0-16,26 0 15,1 0-15,-27 0 16,26 0-16,-53 0 16,27 0-16,-26 0 15,-1 0 1,1 0 0,-1 0-16,1 0 15,-27-26-15,26 26 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0:02.4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0,'53'0'109,"-27"0"-109,1 0 16,-1 0-16,27 0 16,-27 0-1,1 0-15,26 0 16,-27 0-16,1 0 16,26 0-1,-27 0-15,1 0 16,-1 0-16,0 0 15,1 0-15,-1 0 16,1 0 0,26 0-16,-27 0 15,27 0-15,-26 0 16,26 0-16,-1 0 16,-25 0-16,26 0 15,-27 0-15,1 0 16,-1 0-16,27 0 15,0 0 1,-27 0-16,54 0 16,-27 0-16,0 0 15,0 0-15,26 0 16,-53 0-16,54 0 16,-27 27-1,0-27-15,-27 0 16,27 0-16,0 0 15,-27 0-15,1 0 16,79 0-16,-53 0 16,0 0-16,-1 0 15,1 0 1,0 0-16,-26 0 16,26 0-16,26 0 15,-26 0 1,0 0-16,0 0 0,26 0 15,1 0-15,-28 0 16,28 0-16,-1 0 16,27 0-16,-27 0 15,1 0 1,-1 0-16,1 0 16,-28 0-16,54 0 15,-26 0-15,-27 0 0,26 0 16,-26 0-1,0 0-15,0 0 16,0 0-16,0 0 16,26 0-16,-53 0 15,27 0-15,0 0 16,53 0-16,-53 0 16,26 0-16,1 0 0,-1 0 15,-26 0 1,0 0-16,0-27 15,-27 27-15,1 0 16,-1 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0:04.3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0 112 0,'53'0'16,"26"0"-16,1-27 15,-28 27-15,1 0 16,0 0-16,0 0 16,0 0-16,0 0 15,0 0-15,26 0 16,-26 0-16,0 0 15,0 0 1,-26 0-16,25 0 16,-25 0-16,-1 0 15,1 0-15,-1 0 16,1 0-16,26 0 16,-27 0-16,1 0 15,-1 0-15,27 0 16,-27 0-1,27 0-15,-26 0 16,-1 0-16,1 0 16,26 0-1,-27 0-15,27 0 16,-27 0-16,27 0 16,-26 0-1,26 0-15,-27 0 16,1 0-16,-1 0 15,1 0 1,-1 0-16,1 0 16,-1 0-16,0 0 15,1 0-15,26 0 16,-27 0 0,1 0-16,-1 0 15,1 0-15,-1 0 16,1 0-1,-1 0-15,27 0 16,-27 0-16,1 0 16,-1 27-16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1:33.7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0,'53'0'110,"27"0"-110,-27 0 15,52 0-15,-25 0 16,52 0-16,-52 0 16,-28 0-16,54 0 15,0 0-15,-53 0 16,26 0-16,1 0 15,-27 0-15,-27 0 16,27 0-16,-26 0 16,-1 0-16,27 0 15,-27 0-15,27 0 16,0 0 0,0 0-16,-26 0 0,-1 0 15,0 0-15,27 0 16,0 0-16,-26 0 15,-1 0-15,1 0 16,-1 0-16,1 0 16,26 0-1,26 0-15,-26 0 0,0 27 16,0-27-16,-27 0 16,1 0-16,25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0:54.0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0,'27'0'15,"52"0"-15,-26 26 0,0-26 16,53 27 0,-27-27-16,1 0 15,-1 26-15,27-26 16,53 0-16,-80 0 15,0 0-15,27 0 0,26 0 16,-52 0 0,-1 0-16,27 0 15,53 0-15,-53 0 16,-27 0-16,53 0 16,-26 0-16,26 0 15,-26 0-15,27 0 16,-54 0-16,0 0 15,-26 0-15,27 0 16,-54 0-16,27 0 0,-27 0 16,27 0-1,-26 0-15,-1 0 16,27 0-16,0 0 16,-26 0-16,25 0 15,-25 0-15,-1 0 47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1:35.8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1667 0 0,'27'0'47,"52"0"-31,27 53-16,-27-27 15,54 27-15,-54 0 16,0-26-16,1-1 15,25 0-15,-78 1 16,-27-1 0,26 1-16,-26-1 15,27 54 1,-27-1-16,0-26 16,0 26-16,0 1 15,0-1-15,0 53 16,0-52-16,0 52 15,-27-26-15,1 26 16,26-26-16,-27 53 16,1-27-16,26 0 15,-53 27-15,53-53 16,0 26-16,0-26 16,0-27-16,0 27 15,-26 0-15,26-27 16,0-26-16,0 80 15,0-27-15,0 26 16,0-26-16,0 52 16,0-25-16,0-54 15,0 27-15,0 0 16,0 0-16,0-27 16,0 27-16,0 0 15,0-27-15,0 0 16,0 54-16,0-54 15,0 53-15,0-52 16,0-54 0,0 1-16,53-27 140,26 53-124,27-27-16,-27 0 16,1 1-1,52 26-15,53 26 16,-132-26-16,0-26 15,-27-1-15,1 0 16,-27 1-16,0-1 16,0 27-1,-27-26-15,-26 26 16,-26-27-16,-27 1 16,0 52-16,1-53 15,25 27-15,27-26 16,0-1-16,0 1 15,27 26-15,-27 0 16,0 26-16,27 0 16,-1 1-16,27-27 15,0 0-15,0 26 16,0-26-16,0 0 16,0 0-16,0 0 15,27 26-15,-27 0 16,79 27-16,-53 0 15,1-27-15,-1 27 16,-26-53-16,27 26 16,-27 1-16,26-27 15,-26 26-15,0 53 16,0 54-16,0-1 16,0-26-16,0-54 15,0 107-15,0-133 16,0 133-16,0 53 15,0-107-15,0 1 16,0 79-16,-53 27 16,27 0-16,-27-27 15,53 238-15,0-370 16,-26 105-16,-1-158 16,27 27-16,-26-1 15,26-26-15,0 26 16,-27 1-16,1-1 15,26 0-15,0-26 16,-27 80-16,27-54 16,-26 27-16,26 26 15,-53-26-15,53 26 16,-27 1-16,1-54 16,26 0-16,-26 1 15,26-27-15,-27 52 16,1 1-16,26-53 15,-27 27-15,1-27 16,26 52-16,-27-52 16,27 0-16,-26-26 15,26-1 1,-27-26 15,1 0 0,-27-26-31,-79-80 16,-106-53-16,-54 0 16,28 1-16,-80-1 15,-212-26-15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2:04.7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0,'26'0'31,"54"0"-31,-27 0 16,-1 0-16,28 0 15,52 0-15,-26 0 16,53 0-16,-1 0 16,28 0-16,-28 0 15,1 0-15,-27-27 16,-26 27-16,27 0 16,-28 0-16,28 0 15,-27 0-15,-27 0 16,53 0-16,53 0 15,-52 0-15,-107 0 16,133 0-16,-80 0 16,54 0-16,-54 0 15,-26 0-15,0 0 16,0 0-16,0 0 16,-27 0-16,1 0 15,-27-26 1,26 26-1,0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2:08.4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0 107 0,'79'0'63,"-26"0"-63,27 0 15,25-26-15,1 26 16,27 0-16,-28 0 15,-25 0-15,-1 0 16,27 0 0,-27 0-16,-26 0 0,0 0 15,0 0-15,27 0 16,-1 0-16,53 0 16,-52 0-16,-28 0 15,1 0-15,-26 0 16,-1 0-1,1 0-15,-1 0 16,1 0-16,-1 0 0,1-27 16,-1 27-1,27 0-15,-27 0 16,1 0 0,-1-26-1,1 26-15,-1 0 16,27 0-16,0 0 15,0 0-15,0 0 16,26 0 0,-26 0-16,0 0 15,0 0-15,26 0 16,-26 0-16,0 0 16,0 0-16,27 0 15,-28 0-15,28 0 0,-27 0 16,0 0-1,0 0-15,-27 0 16,27 0-16,-27 0 16,27 0-1,-26 0-15,26 0 16,0 0-16,0 0 16,-1 0-16,1 0 15,-26 0-15,26 0 16,-27 0-16,27 0 15,-26 0-15,-1 0 16,27 0-16,-27 0 16,1 0-1,26 0-15,0 0 16,0 0-16,-27 0 16,1 26-16,78-26 15,-78 0-15,-1 0 16,80 0-16,-79 0 15,26 0-15,-1 0 16,-25 0-16,26 0 16,0 0-16,-27 0 15,27 0-15,-26 0 16,-1 0 0,27 0-16,-27 0 15,1 0 1,-1 0-16,27 0 15,0 0-15,0 0 16,0 0-16,26 0 16,27 0-16,0 0 15,-53 0-15,26 0 16,1 0-16,-27 0 16,-27 0-16,27 0 15,0 0-15,0 0 16,-27 0-16,1 0 15,26 0-15,52 0 16,-78 0-16,26 0 16,-27 0-16,27 0 15,0 0-15,0 0 16,-26 27-16,25-27 16,-25 0-1,26 0-15,-27 0 16,27 0-16,0 0 15,-26 0-15,-1 0 16,0 0-16,1 0 16,-1 0-1,1 0-15,-1 0 16,27 0 0,27 0-16,-27 0 15,-1 0-15,1 0 16,0 0-16,-26 0 15,-1 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5:12.3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0,'27'0'46,"52"0"33,0 0-64,133 0-15,-53 0 16,-27 0-16,27 26 15,-1-26-15,-78 53 16,79-53-16,185 26 16,-239-26-16,28 0 15,25 27-15,-52-27 16,0 26-16,0-26 16,-27 0-16,54 53 15,-54-53-15,0 0 16,27 27-16,-26-27 15,25 0-15,1 26 16,0 1-16,26-27 16,-26 0-16,-26 26 15,25-26-15,-25 0 16,-1 0-16,1 0 16,25 0-16,-78 0 15,26 0-15,0 27 16,0-27-16,-1 0 15,-25 0-15,-1 0 16,1 0-16,26 0 16,0 0-1,-27 0-15,54 0 16,-54 0-16,27 0 16,0 0-16,0 0 15,-27 0-15,27 0 16,0 0-1,0 0-15,-27 0 0,27 0 16,-26-27-16,52 27 16,-26-26-16,-26 26 15,25-27-15,-25 27 16,26 0 0,0-26-16,0-1 15,-27 27-15,27-26 16,-27 26-16,1 0 0,-1-27 15,1 27 1,-1 0 0,-26-26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3:05:16.6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0 266 0,'27'0'110,"-1"0"-110,1 0 15,25 0-15,-25 0 16,26 0-16,0 0 15,0 0-15,-27 0 16,1 0 0,-1 0-16,0 0 15,1 0-15,-1 0 16,1 0 0,-1 0-16,1 0 15,-1 0-15,1 0 16,-1 0-16,1 0 15,-1 0-15,27 0 16,0 0-16,0 0 16,0 0-16,0 0 15,26-27-15,-26 27 16,0-26-16,26 26 16,1 0-16,25-26 15,-25 26-15,-1-27 16,27 1-16,-27 26 15,-26-27-15,27 27 16,-1 0-16,27-26 16,-27 26-16,-26 0 15,53 0-15,26-27 16,-26 27-16,26 0 16,-26 0-1,53 0-15,-27 0 0,-26 0 16,-26 0-16,25 0 15,1 0-15,26 0 16,-52 0 0,-1 0-16,27 0 15,0 0-15,-27 0 16,1 0-16,52 0 16,-53 0-16,1 0 0,-1 0 15,27 27-15,-27-27 16,1 26-16,-1-26 15,-26 0 1,0 27-16,0-27 16,0 26-16,26-26 15,-26 27-15,0-27 16,0 26-16,-27-26 16,1 26-16,-1-26 0,1 0 15,-1 0 1,-26 27-16,27-27 15,-1 26 1,0-26 0,27 27-16,0-27 15,0 26-15,0-26 0,27 27 16,-28-27 0,28 0-16,26 26 15,-80-26-15,106 0 16,-79 0-16,0 0 15,27 0-15,-27 0 16,-1 0-16,28 0 16,-27 0-16,0 0 15,26 0-15,-26 0 16,0 0-16,26 0 16,-26 0-16,27 0 15,52 0-15,-79 0 16,26 0-16,-26 0 15,26 0-15,-26 0 16,27 0-16,-1 0 16,27 0-16,-27 0 15,1 0-15,-1 0 16,0 0-16,27 0 16,-26 0-16,-1 0 15,0 0-15,-26 0 16,27 0-16,25 0 15,-25 0-15,-1 0 16,27 0-16,26 0 16,-52 0-16,-27 0 15,79 0-15,-53 0 16,80 0-16,-53 0 16,26 0-16,-26 0 15,26 0-15,-52 0 16,26 0-16,52 0 15,-25 0-15,-81 0 16,54 0-16,27 0 16,-28 0-16,-25 0 15,52 0-15,-53 0 16,1 0-16,52 0 16,-26 0-16,0 0 15,0 0-15,52 0 16,-52 0-16,53 0 15,-27 0-15,-26 0 16,159 0-16,-159-26 16,26 26-16,-26 0 15,52-53-15,-52 53 16,0 0-16,-27-27 16,27 27-16,-53-26 15,27 26-15,-54 0 16,27-27-16,-27 27 15,1 0 1,-1 0-16,1 0 16,-1 0-16,27-26 15,0 0 1,0 26-16,0 0 16,0 0-16,26 0 15,-26 0-15,53-27 16,-27 27-16,1-26 15,26 26-15,-1 0 16,-25 0-16,-1 0 16,53-27-16,-26 1 15,0 26-15,-27 0 16,-52 0-16,26 0 16,53-27-16,-53 27 15,-1 0-15,1 0 16,-26 0-1,26-26-15,0 26 16,0 0-16,-27 0 16,27 0-16,-53-27 15,26 27-15,1 0 16,-1 0 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00:44.1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317 0 0,'-26'0'78,"-1"0"-62,27 27-1,-26-27 1,-1 26-16,1 0 31,-1 1-15,27-1 0,-26 1-16,26 26 15,0 0-15,0 0 16,0 26-16,0-26 15,0 0-15,0 0 16,0 0-16,0 0 16,0-27-1,0 0-15,0 1 16,0 26-16,0 0 16,0-27-16,26 27 15,-26 0 1,0-26-16,0-1 15,0 0-15,0 1 16,0-1-16,27 1 31,-27-1-31,0 1 16,0-1 0,0 1-1,0-1 63,-53-26-62,53 27-16,-53-27 16,53 26-16,-27-26 15,1 0-15,0 0 78,26 26 32,0 1-95,26-27-15,-26 26 16,26-26-16,-26 27 16,27-1-1,-27 1-15,0-1 16,0 1-16,26-27 15,-26 26-15,27 1 16,-27-1 15,0 1-15,0-1 0,0 0-1,0 1 1,0-1 15,26 1-15,-26 26-16,0 0 15,0-27-15,0 27 16,0-27-16,0 1 16,0 26-16,0-27 15,0 1-15,0 26 16,0 0-16,0 0 15,0-27 1,0 27-16,0 0 16,0-27-16,0 1 15,0-1 1,0 1-16,0-1 16,0 27-16,0-27 15,0 1 1,0-1-1,-26 1-15,26-1 16,0 1 0,0-1-1,0 1 63,26-27 204,1 0-267,26 0-15,0 26 16,-27-26-16,1 0 16,-1 0-16,0 27 15,1-27-15,-1 0 16,1 0-16,-1 0 15,1 0 17,-1 0-32,1 0 15,-1 0-15,1 0 16,-1 0-16,0 0 16,27 0-16,-26 0 15,-1 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02:55.5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0,'53'26'109,"0"-26"-109,26 0 16,-26 27-16,26-27 15,-26 0-15,53 0 16,-53 0-16,26 0 16,-26 0-16,0 0 15,-26 0-15,26 0 16,0 0-16,52 0 15,-78 0-15,26 0 16,0 0-16,26 0 16,-26 0-16,0 26 15,-27-26-15,1 0 16,-1 0-16,1 0 16,-1 0-16,1 0 15,-1 0 1,1 0-1,-1 0 1,0 0 0,1 0-16,-1 0 15,27 0 1,-26 0 0,-1 0-16,27 0 15,0 0-15,0 0 16,53 0-1,-80 0-15,1 0 16,52 0-16,-52 0 16,-1 0-16,27 0 15,-27 0-15,1 0 16,-1 0-16,1 0 16,-1 0-16,27 0 15,0 0-15,26 0 16,-26-53-16,27 53 15,-1 0-15,27 0 16,0 0-16,-27 0 16,0 0-16,-26 0 15,53 0-15,-79 0 16,-1 0-16,1 0 16,26 0-16,-27 0 15,27 0-15,0 0 16,0 0-1,-27 0-15,1 0 16,-1 0-16,1 0 16,-1 0 15,0 0-15,1 0-16,-1 0 15,1 0-15,26 0 16,-27 0-16,27 0 15,0 0-15,0 0 16,0 0-16,0 0 16,0 0-16,0 0 15,0 0 1,-1 0-16,1 0 0,0 0 16,0 0-16,-26 0 15,26 0 1,-27 0-16,1 0 15,-1 0 1,0 0 0,1 0-1,-1 0-15,1 0 16,-1 0-16,1 0 16,-1 0-1,1 0 1,26 0-1,-1 0-15,1 0 16,27 0-16,-1 0 16,1 0-16,25 0 0,-52 0 15,27 0 1,-27 0-16,-1 0 16,-25 0-1,-1 0-15,1 0 16,-1 0-16,1 0 15,-1 0-15,27-26 16,-26 26 0,26 0-16,-27 0 15,0 0-15,1-27 16,-1 27 0,1 0-16,-1 0 15,1 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04:17.0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0,'53'0'156,"-27"0"-156,27 0 15,-27 0-15,27 0 16,0 0-16,0 0 16,-26 0-16,-1 0 15,1 0 1,-1 0-16,0 0 16,1 0-16,-1 0 15,1 0-15,-1 0 16,1 0-16,-1 0 15,1 0-15,-1 0 16,1 0-16,-1 0 16,1 0-16,-1 0 15,0 0 1,1 0-16,-1 0 16,1 0-16,-1 0 15,27 0 1,-26 0-1,-1 0 1,1 0-16,25 0 16,-25 0-16,-1 0 15,1 0 1,-1 0-16,1 0 16,26 0-16,0 0 15,0 0 1,-1 0-16,1 0 15,-26 27-15,26-27 16,0 0-16,-27 0 16,1 0-1,-1 0-15,0 0 16,1 0 0,-1 0-16,1 0 15,-1 0-15,27 26 16,0-26-16,0 0 15,-26 0-15,-1 0 16,27 0-16,0 0 16,688 0 124,-715 0-140,1 0 16,25 0-16,-25 0 16,-1 0-16,1 0 15,-1 0-15,27 0 16,-26 0-16,-1 0 15,1 0-15,26 0 16,-27 0 0,27 0-16,-27 0 15,27 0-15,-26 0 16,-1 0-16,27 0 16,0 0-16,-27 0 15,27 0-15,-26 0 16,-1 0-16,1 0 15,-1 0-15,27 0 16,-26 0-16,26 0 16,-1 0-1,1 0-15,0 0 16,0 0-16,0 0 16,-26 0-16,25 0 15,1 0 1,-26 0-16,26 0 15,-27 0-15,27 0 16,0 0-16,0 0 16,0 0-1,0 0-15,0 0 16,0 0-16,0 0 16,-1 0-16,1 0 15,27 0-15,-27 0 16,26 0-16,-26 0 15,26 0-15,1 0 16,-1 0-16,27 0 16,-27 0-16,27 0 15,0 0-15,-106 27 16,79-27-16,27 0 16,-79 0-16,26 0 15,-1 0 1,1 0-16,0 0 0,-26 0 15,26 0-15,0 0 16,0 0-16,-1 0 31,1 0-31,-26 0 16,26 0-16,0 0 16,0 0-16,-1 0 15,1 0-15,-26 0 0,26 0 16,53 0-16,-27 0 15,-26 0 1,0 0-16,0 0 16,-27 0-16,27 0 15,0 0-15,-27 0 16,1 0 0,-1 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04:19.3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0,'53'0'94,"0"0"-94,53 0 16,0 0-16,52 27 15,-25-27-15,25 26 16,-52-26-16,53 0 15,-106 0-15,106 0 16,-27 0-16,-53 0 16,54 0-16,-54 0 15,0 0-15,1 0 16,-1 0-16,-26 0 16,26 0-16,-26 0 15,0 0-15,53 0 16,-27 0-16,-26 27 15,27-27-15,-27 0 16,0 26-16,-1-26 16,-25 0-16,26 0 15,0 26-15,-27-26 16,27 0-16,0 0 16,0 0-16,26 0 15,-26 0-15,53 0 16,-79 0-16,78 0 15,-52 0-15,27 0 16,-54 0-16,53 0 16,1 0-16,-1 0 15,-26 0-15,53 0 16,0 0-16,0 0 16,-27 0-16,80 0 15,-80 0-15,27 0 16,0 0-16,26 0 15,-53 0-15,27 0 16,106 0-16,-106 0 16,26 0-16,-53 0 15,80 0-15,-26 0 16,-54 0-16,27 0 16,26 0-16,-26 0 15,-27 0-15,27 0 16,-27 0-16,27 0 15,27 0-15,-54 0 16,-26 0-16,-27 0 16,27 0-16,-26 0 15,-1 0 1,1 0 46,26 0-30,-1 0-32,-25 0 15,-1 0 1,1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11:25.0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0 287 0,'26'0'125,"27"-27"-110,0 1-15,53-1 16,-53 27-16,-27-26 16,80-1-16,-27 27 15,1-26-15,-27 26 16,52 0-16,1-27 15,0 27-15,26-26 16,-26 26-16,0 0 16,-27 0-16,-52 0 15,26-27-15,53 27 16,-27 0-16,-26 0 16,26 0-16,-26 0 15,-26 0-15,78 0 16,-52 0-16,0 0 15,0 0-15,0 0 16,-26 0 0,-1 0-16,1 0 15,-1 0-15,0 0 16,80 0-16,0 0 16,26 0-16,-26 0 15,53 0-15,-27 0 16,-26 0-16,26 0 15,-26 0-15,-26 0 16,-1 0-16,27 0 16,0 0-16,-27 0 15,27 0-15,-27 0 16,-26 0 0,0 0-16,-26 0 15,25 0-15,1 0 16,27 0-16,-27 0 15,26 0-15,0 0 16,27 0-16,-26 0 16,-27 0-16,-1 0 15,-25 0-15,79 0 16,-53 0-16,0 0 16,26 0-16,-26 0 15,26 0-15,1 0 16,-1 27-16,27-27 15,-27 0-15,-26 0 16,26 0-16,-26 0 16,27 0-16,-1 0 15,-26 0-15,26 0 16,-26 0-16,0 0 16,27 0-16,-27 26 15,-1-26-15,54 0 16,-79 0-16,79 27 15,-1-27-15,-25 0 16,52 26-16,0-26 16,-52 0-16,26 0 15,-27 0 1,53 27-16,1-27 16,-54 0-16,0 0 0,1 0 15,-1 0-15,53 26 16,-52-26-1,52 0-15,27 0 16,-53 0-16,26 0 16,27 0-16,-80 0 15,27 0-15,-27 0 0,27 0 16,-27 0-16,1 0 16,-27 0-16,26 0 15,53 0 1,27 0-16,-79 0 15,25 0-15,28 0 16,-28 0-16,28 0 16,-54 0-16,53 53 0,-26-53 15,-26 0 1,25 0-16,-25 0 16,-1 0-16,1 0 15,-27 0-15,-1 0 16,1 0-16,0 0 15,0 0-15,27 0 16,-28 0-16,28 0 16,-1 0-16,1 0 15,25 0-15,1 0 16,-26 0-16,25 0 16,1 0-16,27 0 15,-28 0-15,1 0 16,27 0-16,25 0 15,-52 0-15,26 0 16,27 0-16,0 0 16,0 0-16,-27 0 15,-26 0-15,53 0 16,-27 27-16,-26-27 16,26 0-16,-26 0 15,26 0-15,-26 0 16,26 0-16,-26 0 15,-27 0-15,27 0 16,-26 0-16,-1 0 16,0 0-16,27 0 15,-79 0-15,105 0 16,80 0-16,-54 0 16,1 0-16,-79 0 15,78 0-15,-25 0 16,-54 0-16,-26 0 15,26 0-15,54 0 16,-107 0-16,80 0 16,0-53-16,26 53 15,-26-27-15,0 27 16,-27-26-16,-26 26 16,26 0-16,-26 0 15,0-27-15,-26 27 16,-1 0-1,0 0 1,1 0-16,26 0 16,0 0-16,0 0 15,0-26-15,-27 26 16,1 0-16,-1 0 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2:37.7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0,'0'-27'16,"26"27"109,1 0-94,52 0-31,-26 0 16,0 0-16,53 0 16,-53 0-16,52 0 15,-25 53-15,-27-53 16,26 0-16,-26 0 0,0 0 15,-27 0 1,1 0-16,79 0 16,-80 0-16,1 0 15,25 0-15,1 0 16,0 0-16,-26 0 0,-1 0 16,27 0-1,-26 0 1,-1 0 15,1 0-15,-1 0-1,0 0-15,27 0 16,-26 0 0,-1 0-16,27 0 15,0 0-15,0 0 16,-27 0-16,27 0 0,0 0 15,-26 0 1,26 0-16,0 0 16,0 0-16,26 0 0,-26 0 15,0 0 1,0 0-16,26 0 0,-26 0 16,-27 0-1,27 0-15,0 0 16,27 0-16,-54 0 15,27 0-15,0 0 16,-27 0-16,1 0 16,-1 0-16,1 0 15,-1 0-15,27 0 0,-26 0 16,-1 0 0,0 0-16,1 0 15,26 0-15,-27 0 16,27 0-16,0 0 31,0 0-31,-26 0 0,25-26 16,-25 26-16,-1 0 0,1 0 15,-1 0 1,1 0-16,26 0 16,-27 0-16,27 0 15,0 0-15,-27 0 31,27 0-31,-26 0 0,26 0 16,0 0-16,26 0 0,-26 0 16,26 0-1,1 0-15,-27 0 16,-1 26-16,28-26 16,-27 0-16,0 27 15,0-27-15,-27 0 16,1 0-16,25 0 15,-52 26-15,27-26 16,-1 0 15,1 0-15,-1 0 0,1 0-16,-1 0 15,27 0-15,-26 27 16,-1-27-1,0 0-15,1 0 16,-1 0 47,1 0-48,-1 0 16,1 0-15,-1 0 15,-26 26-15,27-26 203,-1 0-204,1 0 1,-1 0 0,1 0-1,-1 0-15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26:31.2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80 0,'53'0'125,"26"0"-109,1 0-16,25 0 15,1 0-15,-26 0 16,-1 0-16,27 0 15,-27 0-15,1 0 16,-1 0-16,0 0 16,27 0-16,-53 0 15,26 0-15,1 0 16,-1 0-16,1 0 16,-27 0-16,52 0 15,-25 0-15,-1 0 16,-26 0-16,26 0 15,1 0-15,-1 0 16,-26 0-16,53 0 16,-27 0-1,-52 0-15,79 0 0,-54 0 16,-25 0-16,26 0 16,53 0-16,-27 0 15,27 0 1,-27 0-1,27 0-15,26 0 16,-52 0-16,26 0 16,26 0-16,-53 0 0,1 0 15,-1 0-15,27 0 16,0 0 0,-27 0-16,53 0 15,54 0-15,-54 0 16,27 0-16,-54 0 15,54 0-15,-53 0 16,53 0-16,-53 0 0,26 0 16,-26 0-16,26 0 15,-26 0 1,26 0-16,0 0 16,1 0-16,105 0 15,-79 0-15,-54 0 16,81 0-16,-28 0 0,-25 0 15,-27 0 1,26 0-16,-26 0 16,26 0-16,27 0 15,-53 0-15,105 0 16,-105 0-16,26 0 16,-52 0-16,52 0 15,-26 0-15,26 0 0,-26 0 16,-27 0-1,54 0-15,-54 0 16,0 0-16,-26-27 16,-26 27-16,-1 0 15,1 0-15,-1 0 16,1 0 0,-1 0-16,0 0 15,1 0 1,-1 0-16,1 0 15,26-26 1,-27 26 0,54 0-16,-27 0 15,26 0-15,-26 0 16,0 0-16,-27 0 16,1 0-16,-1 0 15,-26-27 95,-26 27-95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30:26.7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99 0,'26'0'16,"1"0"0,26 0-16,-27-26 15,0 26 1,1 0-16,-1 0 15,1 0-15,26 0 16,0-27-16,0 27 16,26 0-16,27 0 15,0 0-15,4524 79 157,-4524-79-142,105 0-15,54 0 16,-106 27-16,-27-27 15,53 0-15,0 0 16,-105 0-16,78 0 16,54 0-16,-53 0 15,0 0-15,-27 0 16,27 0-16,52 53 16,-52-53-16,26 0 15,-79 0-15,53 0 16,-80 0-16,54 0 15,-54 0-15,0 0 16,-26 0-16,-26 0 16,-1 0-16,1 0 15,-1 0 17,1 0-32,25 0 15,-25 0-15,-1 0 16,1 0-16,-1 0 15,1 0 1,-1 0 0,1 0 77,-1 0-77,1 0 0,-1 0-16,27 0 15,-27-27-15,27 27 16,-26 0-16,26-26 16,-27 26-1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4:30:32.6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0 100 0,'53'0'78,"26"0"-63,-26 0-15,0 0 16,26 0-16,-26 0 16,-27 0-16,27 0 15,-26-26 1,26 26-16,-27 0 15,27 0-15,0 0 16,0 0-16,26 0 16,-26 0-16,27 0 15,-27 0-15,26 0 16,-26 0-16,0 0 16,0 0-16,0 0 15,0 0-15,-27 0 16,80 0-16,-53 0 15,0 0-15,26 0 16,0 0-16,1 0 16,-27 0-16,26 0 15,0 0-15,80 0 16,-53 0-16,-27 0 16,1 0-16,-27 0 15,0 0-15,26 0 16,0 0-16,-26 0 15,27 0-15,25 0 16,-52 0-16,27 0 16,-1 0-16,-26 0 15,26 0-15,54 0 16,-54 0-16,27 0 16,-27 0-16,54 0 15,-54 0-15,0 0 16,27 0-16,-26 0 15,-1 0-15,27 0 16,0 0-16,-27 0 16,0 0-16,1 0 15,-1 0-15,27 0 16,-53 0-16,0 0 16,-27 0-16,1 0 15,-1 0-15,1 0 16,-1 0-16,1 0 15,-1 0-15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1:27:52.2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0 143 0,'79'-27'141,"1"27"-141,52 0 15,-26 0-15,53 0 16,26-26-16,-79 26 15,-27 0-15,-26 0 16,-27 0-16,1-27 16,-1 27-16,1 0 15,-1 0 1,1 0 0,26 0-1,-27 0 1,27 0-16,-27 0 15,1 0-15,-1 0 16,27 0-16,53 0 16,-53 0-16,-27 0 15,80 0-15,-26 0 16,-27 0-16,0 0 16,-27 0-16,0 0 15,1 0 1,26 27-16,-27-27 15,1 0 1,26 0-16,0 0 16,-27 0-16,27 0 15,-27 0 1,1 0-16,-1 0 16,1 0-1,-1 0-15,1 0 16,26 0-16,-27 0 15,1 0-15,-1 0 16,27 0-16,-27 0 16,27 0-16,-26 0 15,-1 0 1,1 0-16,26 0 16,-1 0-16,1 0 15,0 0-15,0 0 16,0 0-1,0 0-15,0 0 16,0 0-16,26 0 16,-52 0-16,52 0 15,0 0-15,-26 0 16,80 0-16,-54 0 16,-26 0-1,0 0-15,0 0 16,0 0-16,0 0 15,0 0-15,-1 0 16,-25 0-16,52 0 16,-26-27-16,0 27 15,27 0-15,-28 0 16,1 0-16,-26 0 16,52-53-16,-52 53 15,26 0-15,-1 0 16,-25 0-16,-1 0 15,1 0-15,-1 0 16,1 0-16,-1 0 31,1 0-15,-1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2:42.4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0 162 0,'26'0'78,"1"0"-62,26 0-16,-1 0 16,1-27-1,0 27-15,0 0 0,-26 0 16,26-26 0,-1 26-16,1 0 15,0 0-15,0 0 16,27 0-16,-27-27 15,26 27-15,0 0 0,54 0 16,-54 0 0,-26 0-16,0 0 0,26 0 15,-26 0 1,0 0-16,26 0 16,-52 0-16,26 0 15,0 0-15,0 0 16,-1 0-1,1 0-15,0 0 16,-26 0-16,-1 0 16,27 0-1,-26 0 1,-1 0-16,1 0 16,-1 0-16,0 0 15,27 0-15,0 0 16,-26 0-1,26 0-15,-27 0 16,1 0-16,-1 0 16,0 0-16,1 0 15,-1 0-15,1 0 16,-1 0-16,1 0 16,-1 0-16,27 0 15,-26 0-15,26 0 16,-27 0-1,27 0-15,0 0 16,-27 0-16,27 0 0,-26 0 16,-1 0-1,27 0 1,-27 0-16,27 0 16,0 0-16,0 0 15,0 0 1,0 27-16,26-27 0,-26 0 15,0 0 1,0 0-16,0 0 0,0 0 16,0 0-16,0 26 15,-27-26 1,1 0-16,-1 0 16,27 0-1,0 27 1,-26-27-1,25 0-15,1 0 0,-26 0 16,26 0-16,-27 0 16,1 0-1,-1 0-15,1 0 16,-1 0 0,27 0-16,-27 0 15,27 0 1,0 0-16,-26 0 15,26 0-15,0 0 16,-1 0-16,-25 0 16,26 0-1,0 0-15,0 0 16,0 0-16,-1 0 0,1 0 16,0 0-16,-26 0 15,79 0 1,-53 0-16,-27 0 15,80-27-15,-80 27 0,1 0 16,79 0-16,-54 0 16,-25 0-1,52-26-15,1 26 0,-27 0 16,0 0 0,-1 0-16,-25 0 0,26 0 15,0 0 1,-27 0-16,1 0 0,26 0 15,-27 0-15,0 0 16,27 0 0,-26 0-16,26 0 15,0 0-15,-27 0 16,27 0-16,0 0 0,-27 0 16,1 0-1,26 0-15,0 0 0,0 0 16,-27 0-1,27 0-15,0 0 16,-27 0-16,27 0 0,0 0 16,-26 0-1,26 0-15,0 0 0,-27 0 16,27 0 0,-27 0-16,27 0 15,0 0-15,0 0 16,0 0-16,-27 0 15,54 0-15,-27 0 16,0 0-16,0 0 16,0 0-16,-1 0 15,-25 0-15,79 0 16,-53 0-16,26 0 0,-26 0 16,0 0-1,0 0 1,0 0-16,-27 0 15,54 0-15,-54 0 16,27 0-16,0 0 0,0 0 31,-27 0-31,27 0 0,0 0 16,0 0 0,0 0-16,0 0 15,0 0 1,0 0-16,-27 0 15,27 0-15,-27 0 16,27 0 0,-26 0-16,26 0 0,0 0 15,-27 0 1,27 0-16,-27 0 16,27 0-1,-26 0-15,-1 0 16,27 0-16,0 0 15,0 0 1,0-27-16,0 27 16,0 0-16,0 0 15,0 0-15,26 0 16,-26-26-16,0 26 16,0 0-16,26 0 15,-26 0-15,26 0 16,27 0-16,-79 0 15,26 0 1,52 0-16,-52-27 0,0 27 16,-26 0-16,-1 0 15,27 0-15,-26 0 16,26 0-16,-1 0 16,1 0-16,27 0 15,-27 0-15,0 0 16,-1 0-1,1 0-15,-26 0 0,26 0 16,-27-26-16,27 26 16,-26 0-16,-1 0 15,1 0-15,-1 0 16,0 0-16,1 0 16,26 0-1,-27 0-15,1 0 16,-1 0-16,1 0 15,-1 0-15,1 0 0,25 0 0,-25 0 16,-1 0 0,1 0-1,-1 0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1:23:39.2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485 0 0,'-26'0'16,"0"0"30,-1 0 1,27 27-47,-26-1 63,-1-26-48,1 27 1,26-1 0,0 1-16,-27-27 0,27 26 15,-26-26-15,-1 27 16,1-1 0,-1 1-1,27-1 1,-26 1-1,26-1 1,0 0-16,0 1 31,0-1-31,0 1 16,0-1-16,0 27 16,0-26-1,0-1-15,0 27 0,0-27 16,0 1-1,0-1-15,0 1 0,0-1 16,0 1 0,26 26-1,-26-27-15,27 1 16,-27-1-16,26 27 16,-26-27-1,27 1-15,-27-1 16,0 1-16,26-27 15,-26 26 1,0 1 0,0-1 46,0 1-62,0-1 31,0 1-15,0-1 0,0 0-1,-26 1 1,26-1 0,-27 1-1,27-1 1,-26 1-1,-1-27 32,27 26-31,-26-26 15,26 27-31,-26-1 16,-1 1-1,1-1 1,26 1 0,-27-27-1,1 26 1,26 0 0,-27-26-1,27 27-15,0-1 31,0 1 16,0-1-31,0 1 0,0-1-1,0 1 1,27-1-1,-1 1-15,-26-1 16,27-26 0,-1 26-16,1 27 0,-27-26 15,26-1 1,-26 1-16,0-1 0,0 1 31,0-1-15,0 1-1,0-1 1,0 1-16,0-1 16,0 0-1,-26-26-15,26 27 16,-27-27 0,27 26-16,0 1 46,-26-27-46,26 26 16,0 1 0,0 26-1,0-27 1,-27 1-16,27 25 0,0-25 16,0-1-1,0 27 1,0-26-16,0 26 15,0-27 1,0 1-16,0 26 0,0-1 16,0 28-1,0-27-15,0 0 0,0-27 16,0 1-16,0-1 16,0 0-1,0 1-15,0-1 16,0 1-1,0-1-15,0 27 0,0 0 16,0-26 0,0 26-16,0-27 15,0 0 1,0 1 0,0-1-1,0 1 16,0-1-15,27 1 109,26-27-125,-1 26 16,1 27-16,53-26 15,-26 25-15,-28-25 0,54 26 16,-106-27 0,27 1-16,-1-1 0,1-26 31,-27 27-31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16:34.6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117 1388 0,'27'0'32,"-1"0"30,27 0-46,-27 0-16,27 0 15,0 0 1,0 0-16,0 0 0,0 0 16,0 0-1,26 0-15,1 0 0,26 0 16,-27 0 0,0 0-16,1 0 15,52 0-15,-53 0 16,-52 0-16,52 0 15,1 0 1,-1 0-16,0 0 0,-26 0 16,27 0-16,-1 0 0,27 0 15,-53 0 1,0 0-16,26 0 16,-26 0-16,-27 0 15,27 0 1,0 0-1,27 0-15,-27 0 0,26 0 16,-53 0-16,54 0 16,-1 0-16,27 0 15,-80 0-15,27 0 16,-26 0-16,-1 0 16,1 0-16,26 0 15,-27 0 1,1 0-16,-1 0 15,0 0-15,1 27 0,-1-27 32,1 0-32,-1 0 31,1 0 0,-1 0-15,1 0-1,-1 0-15,1 0 16,-1 0 47,0-27 265,27-26-313,-26 27 1,-1-27-16,1 0 0,-27 0 16,26 0-1,1 0-15,-27 27 16,0-27-16,0 26 15,0-26 1,0 27-16,0-1 16,0 1-16,-27 0 15,1-1-15,-1 27 16,1-26-16,-1-1 16,1 1-16,-1-27 0,27 26 15,-26 1 1,0 26-16,-1-27 15,27 1-15,-26 26 0,-1-27 16,1 1 0,26 0-16,-27-1 0,-26 27 15,0-26 1,27-1-16,-27 1 16,0-1-16,27 1 15,-27-1-15,0 27 16,53-26-16,-53-1 15,26 27-15,1-26 16,-27 26-16,27-26 0,-27 26 16,0-27-1,26 27-15,-26 0 0,-52-26 16,52 26 0,-27-27-16,1 27 15,26 0-15,-79 0 16,52-26-16,1-1 15,0 27-15,-27 0 16,79 0-16,-79 0 16,27 0-16,0 0 0,26 0 15,-27 0 1,1 0 0,26 0-1,27 0-15,-1 0 16,-26 0-16,27 0 15,-1 0-15,1 0 16,-1 27-16,1-27 16,0 26-1,-1-26-15,1 0 16,-1 0 0,-26 27-16,0-1 15,27-26 1,-1 27-16,-25-27 0,-1 26 15,0 0-15,0 1 16,0-27-16,26 26 16,27 1-16,-26-1 15,-27-26-15,53 27 16,-26-1-16,-1-26 16,1 0-16,26 27 15,0-1 1,-27-26-1,1 27-15,26-1 16,-27 0-16,27 1 16,-26-27-1,26 26-15,0 1 16,-27 26 0,27-27-16,0 1 0,0-1 15,0 1 1,0-1-16,0 27 0,0-27 15,0 1 1,0 26-16,0-27 16,0 27-16,0-26 15,27 26 1,-27-27-16,0 0 0,26-26 16,-26 53-1,27-26-15,-1-1 0,1 27 16,-27-26-1,0-1-15,26-26 0,1 27 16,-1-1 15,-26 1-31,26-27 16,1 26 0,-1-26-1,1 0 32,-27 26-47,26-26 16,27 0-16,-26 27 31,-1-27-31,1 0 47,-1 0-32,1 0 1,-1 0-16,0 0 0,27 0 16,-26 0-1,26-27-15,0 1 16,-27 26 0,27-26-16,-27 26 0,27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20:14.6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0 120 0,'26'0'78,"27"-27"-62,-26 27-16,-1 0 16,53-26-16,1 26 15,-1 0-15,0 0 16,1 0-16,52 0 15,-52 0 1,52 0-16,-53 0 0,27 0 16,106 0-1,-106 0-15,52 0 0,-78 0 16,52 0-16,27 0 16,-1 0-16,1 0 15,26 0 1,-79 0-16,-26 0 15,52 0-15,-79 0 16,26 0-16,1 0 16,-1 0-16,53 0 15,-52 0-15,-27 0 16,26 0-16,53 0 16,-105 0-16,78 0 15,-52 0-15,-26 0 16,-1 0-16,27 0 15,0 0-15,27 0 16,-1 0-16,27 0 16,-80 0-16,27 0 15,53 0-15,0 0 16,-53 0-16,0 0 16,0 0-16,-1 0 15,1 0-15,-26 0 16,-1 0-16,27 0 15,27 0-15,25 0 16,-25 0-16,-27 0 16,26 0-16,-26 0 15,26 0-15,-26 0 16,27 0-16,-1 0 16,27 0-16,0 0 15,26 0-15,-26-27 16,26 27-16,-26 0 15,26 0-15,-79 0 16,53 0-16,26 0 16,27-26-16,-53 26 15,53 0-15,-80 0 16,53 0-16,-26 0 16,0 0-16,53 0 15,-1 0-15,-52 0 16,27 0-16,-28 0 15,-25 0-15,26 0 16,-27 0-16,0 0 16,-26 0-16,27 0 15,-27 0-15,-1 0 16,1 0-16,0 0 16,0 0-16,27 0 15,-27 0 1,-1 0-16,1 0 15,0 0-15,0 0 0,0 0 16,-26 0 0,-1 0-1,0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12:23:50.9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 0,'27'0'156,"-1"0"-140,54 0-1,-1 0-15,-26 0 0,26 0 16,-26 0-16,27 0 0,-27 0 16,26 0-1,-26 0-15,0 0 16,0 0-16,0 0 15,0 0-15,-1 0 16,1 0 0,0 0-16,27 0 15,-54 0-15,27 0 0,-26 0 16,-1 0-16,27 0 16,-27 0-16,1 0 15,26 0-15,-27 0 16,1 0-16,-1 0 15,1 0 1,-1 0-16,0 0 0,1 0 16,-1 0-1,1 0 1,26 0-16,-27 0 0,27 0 16,-26 0-1,-1 0-15,1 0 16,25 0-1,-25 0-15,26 0 0,-27 0 16,1 0 0,79 0-16,-54 0 15,54 0 1,-79 0-16,79 0 16,-53 0-16,-1 0 15,-25 0-15,26 0 16,-27 0-16,1 0 15,-1 0 1,27 0-16,0 0 0,0 0 16,0 0-1,-27 0-15,27 0 0,-26 0 16,-1 0-16,1 0 16,26 0-1,-1 0-15,1 0 0,-26 0 16,26 0-1,0 0-15,0 0 16,-1 0 0,1 27-16,-26-27 0,26 0 15,-27 0-15,1 0 16,-1 0 0,1 0-1,-1 0-15,27 0 16,-27 0-16,1 0 15,-1 0-15,27 0 16,-26 0-16,26 0 16,0 0-16,-27 0 15,0 0-15,1 0 16,26 0-16,-27 0 0,27 0 16,0 0-1,0 0-15,0 26 16,0-26-1,-27 0-15,27 0 16,-26 0-16,-1 0 16,27 0-16,0 0 15,0 0-15,0 0 0,0 0 16,0 0 0,0 0-16,26 0 15,-26 0-15,0 0 16,26 0-16,1 0 0,25 0 15,-25 0 1,-27 0 0,26 0-1,27 0-15,-53 0 0,-27 0 16,80 0-16,-53 0 0,0 27 16,0-27-1,-27 0-15,1 0 0,26 0 16,0 0-1,0 0-15,-27 0 16,0 0-16,1 0 16,-1 0-1,1 0 1,-1 0 0,1 0-1,-1 0 1,1 0-16,-1 0 15,27 0 1,-27 0-16,27 0 16,27 0-1,-27 0-15,26 0 0,-52 0 16,52 0-16,0 0 16,1 0-16,-27 0 15,26 0-15,-26 0 16,26 0-16,-26 0 15,53 0-15,-80 0 16,27 0 0,0 0-16,53 0 15,-53 0 1,-27 0-16,27 0 16,-26 0-16,26 0 15,-27 0 1,1 0-16,26 0 15,-27 0-15,1 0 16,-1 0 0,27 0-1,-27 0-15,27 0 0,-26 0 16,-1 0-16,27 0 16,0 0-16,-27 0 15,27 0-15,0 0 16,-26 0-1,26 0-15,-27 0 0,1 0 16,52 0-16,-26 0 16,26 0-16,27 0 15,-27 0 1,1 0-16,-1 0 0,-26 0 16,27 0-16,-28 0 15,28 0 1,-54 0-16,27 0 15,0 0-15,0 0 16,0 0-16,0 0 0,26 0 16,1 0-1,-27 0-15,-1 0 0,1 0 16,0 0-16,0 0 16,0 0-1,-26 0-15,-1 0 16,27 0-1,-27 0-15,27-27 0,0 27 16,27 0 0,-27 0-16,-1 0 0,1 0 15,-26 0-15,26-26 16,-27 26 0,1 0-16,-1 0 0,1 0 15,25 0 1,-25 0-16,-1 0 0,1 0 31,-1-27-31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12874-8533-49CC-B92B-FDD0BADCE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7A3C1F-A1A2-429A-B22B-D4A2D61C5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BE7ED1-BB98-4D73-9153-01DE02364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6B76B5-B1B3-4AA6-9B23-1BABC1CC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C5AC6C-C829-4FD8-9DA7-A28B79BB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38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D4826-8A68-46B4-B338-777ADD0A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4945FC-8C88-4047-8181-8C2977A0E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433F5B-9616-48EA-80A5-BE13A60A9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60C1B-47FF-4ED9-9AB1-51D28410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26AC5-0556-40AE-B2EF-812C9B1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24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58FADB-B31E-4F01-949A-38D7130D2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7D4003-F290-48C4-966B-1AF6485C1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44EA52-1403-48DB-A4CC-75B65D22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9CEBCA-05AE-4B97-856D-5BCAD873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212505-405F-4160-A366-AC408C9E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01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C0A82-BB11-4B58-BB6E-19599E1C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3CDCB1-42E4-4211-BD70-CF40115BD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BB668D-1DAB-46DE-B1EA-02145C87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20AA3B-06F8-4F2D-B70B-9D3EFD88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9F557-AC1D-4341-8E29-30FB4B42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13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4BA26-5BBB-4292-97F1-6968E9C4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E43511-37F3-43EF-B080-83F2B5890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8B4DCF-6AE0-4511-88BB-3C2333E8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FCDE83-7C1B-485A-9455-9ECFD55BB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58411A-CA78-47F9-B56D-BC311EAB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7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40A9A-E17C-45C2-9E67-4300DEFE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563D3-DB21-43D2-B1CA-9007E59EB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AC813B-615E-4ADF-B4BE-837DB3E49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3A5C28-CA43-45E4-9EBC-2AB37C47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802F23-0119-4D88-A43F-EFF9781B7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2F5F5E-9B5B-4B74-A4DF-B2C003A5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6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0A548-9492-4344-BCAC-276E5BDCC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1D440F-3636-4BCB-88FF-DC5FD9D1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CF8BB5-9989-434F-B817-4B9EBC8E4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C8101B-82D7-447E-BB6C-4D26E0FE4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28D81D-0119-4EBD-B700-CC3400627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F63E0D-1435-4D26-B063-ABB2CD5B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46ED43-B84A-4E2A-8602-B7C6A9BE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4C63DD-0F4B-4B61-B43C-04EBEE72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0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142E9-1437-42AF-939C-7135B277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6A5C62-FA8B-445B-B088-85A4B88C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D85072-8A32-42AD-AFD9-22A79546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DE2C4A-2B8D-48C2-A542-D9E0F1A7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104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836082-12EF-4038-B5E5-5D58557C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B76D16-F0FD-4E31-9A9F-F9883C0E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26E4D5-781D-428A-92B1-3FB2CB6F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50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F75D9-FB6E-414E-89BC-0F3513BA9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37838-3F06-4E29-92A1-4018E644F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AD22A1-F510-4B7D-A879-22B4BEF35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CCB1A1-4FC9-493D-A404-863CE21CD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21EF22-48FC-4D4A-AF5C-CC96143F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B28E13-BBD3-41FF-929E-0993BEEE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60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B92F8-B975-4CDC-B489-75BBA9524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E19305-5D8C-43D7-AE5E-A33733160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BEDCF2-8573-4127-AF9B-B56957CAA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098F9D-CD48-4715-9B9E-A9A43C67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A2E3C4-2944-4779-905E-8031BBDF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2A32B-6526-4BCB-926C-A57ADF96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5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31D0EE-38D4-4A3B-BC2D-3B004681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828EBD-E306-4ED8-A3C2-6DB04551E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C67B73-7B54-4ED8-9832-D06219008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2A8FA-EA46-4E76-A9F9-55D35067F327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DFA64D-013A-4163-BB0D-74FDCB571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35BDC3-ADCE-46DA-8BA1-FE2342C04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8F19B-0FA5-4DF6-8E5D-B8E0C5C58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4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customXml" Target="../ink/ink13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customXml" Target="../ink/ink17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20.xml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.emf"/><Relationship Id="rId4" Type="http://schemas.openxmlformats.org/officeDocument/2006/relationships/customXml" Target="../ink/ink1.xml"/><Relationship Id="rId9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customXml" Target="../ink/ink23.xml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customXml" Target="../ink/ink26.xml"/><Relationship Id="rId4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customXml" Target="../ink/ink28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emf"/><Relationship Id="rId5" Type="http://schemas.openxmlformats.org/officeDocument/2006/relationships/customXml" Target="../ink/ink30.xml"/><Relationship Id="rId4" Type="http://schemas.openxmlformats.org/officeDocument/2006/relationships/image" Target="../media/image5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customXml" Target="../ink/ink32.xml"/><Relationship Id="rId4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34.xml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7" Type="http://schemas.openxmlformats.org/officeDocument/2006/relationships/image" Target="../media/image65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5" Type="http://schemas.openxmlformats.org/officeDocument/2006/relationships/image" Target="../media/image29.png"/><Relationship Id="rId4" Type="http://schemas.openxmlformats.org/officeDocument/2006/relationships/image" Target="../media/image6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customXml" Target="../ink/ink38.xml"/><Relationship Id="rId4" Type="http://schemas.openxmlformats.org/officeDocument/2006/relationships/image" Target="../media/image6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customXml" Target="../ink/ink5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customXml" Target="../ink/ink42.xml"/><Relationship Id="rId4" Type="http://schemas.openxmlformats.org/officeDocument/2006/relationships/image" Target="../media/image77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DDD23F-9EE2-4034-B05B-0CCE1436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B364EA3-9772-4822-AB3A-2C41465295AE}"/>
              </a:ext>
            </a:extLst>
          </p:cNvPr>
          <p:cNvSpPr txBox="1"/>
          <p:nvPr/>
        </p:nvSpPr>
        <p:spPr>
          <a:xfrm>
            <a:off x="7372350" y="3695700"/>
            <a:ext cx="431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点击详情页，出现这种样式 </a:t>
            </a:r>
          </a:p>
        </p:txBody>
      </p:sp>
    </p:spTree>
    <p:extLst>
      <p:ext uri="{BB962C8B-B14F-4D97-AF65-F5344CB8AC3E}">
        <p14:creationId xmlns:p14="http://schemas.microsoft.com/office/powerpoint/2010/main" val="95463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AA0CB7-7E06-42D8-A5D1-2EE087B7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2B8908A-5C67-4698-A316-6CD5048786B1}"/>
                  </a:ext>
                </a:extLst>
              </p14:cNvPr>
              <p14:cNvContentPartPr/>
              <p14:nvPr/>
            </p14:nvContentPartPr>
            <p14:xfrm>
              <a:off x="133305" y="4844175"/>
              <a:ext cx="1114920" cy="42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2B8908A-5C67-4698-A316-6CD5048786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05" y="4826175"/>
                <a:ext cx="1150560" cy="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678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0C3941-EA6F-4388-8556-DB04CDBF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81541" cy="53268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A348D2C-F25D-4C5A-8F9A-41193D2697F7}"/>
                  </a:ext>
                </a:extLst>
              </p14:cNvPr>
              <p14:cNvContentPartPr/>
              <p14:nvPr/>
            </p14:nvContentPartPr>
            <p14:xfrm>
              <a:off x="4341705" y="223935"/>
              <a:ext cx="1421280" cy="509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A348D2C-F25D-4C5A-8F9A-41193D2697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3705" y="205935"/>
                <a:ext cx="145692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CD363B3-9B54-443A-851C-EDEF871A4613}"/>
                  </a:ext>
                </a:extLst>
              </p14:cNvPr>
              <p14:cNvContentPartPr/>
              <p14:nvPr/>
            </p14:nvContentPartPr>
            <p14:xfrm flipV="1">
              <a:off x="1199985" y="3764176"/>
              <a:ext cx="943560" cy="45719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CD363B3-9B54-443A-851C-EDEF871A46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flipV="1">
                <a:off x="1181985" y="3746317"/>
                <a:ext cx="979200" cy="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5B0D354-9088-45E7-B275-CACECB1054A7}"/>
                  </a:ext>
                </a:extLst>
              </p14:cNvPr>
              <p14:cNvContentPartPr/>
              <p14:nvPr/>
            </p14:nvContentPartPr>
            <p14:xfrm>
              <a:off x="971385" y="3276735"/>
              <a:ext cx="75312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5B0D354-9088-45E7-B275-CACECB1054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3385" y="3258735"/>
                <a:ext cx="7887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B9D6568-452F-4950-B47E-6F6A3D7E6A45}"/>
              </a:ext>
            </a:extLst>
          </p:cNvPr>
          <p:cNvSpPr txBox="1"/>
          <p:nvPr/>
        </p:nvSpPr>
        <p:spPr>
          <a:xfrm>
            <a:off x="2143545" y="5724525"/>
            <a:ext cx="7238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Routes</a:t>
            </a:r>
            <a:r>
              <a:rPr lang="zh-CN" altLang="en-US" dirty="0"/>
              <a:t>数组中的东西太多了，新建</a:t>
            </a:r>
            <a:r>
              <a:rPr lang="en-US" altLang="zh-CN" dirty="0"/>
              <a:t>routes.js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zh-CN" altLang="en-US" dirty="0"/>
              <a:t>把数组放到这</a:t>
            </a:r>
            <a:r>
              <a:rPr lang="en-US" altLang="zh-CN" dirty="0"/>
              <a:t>,</a:t>
            </a:r>
            <a:r>
              <a:rPr lang="zh-CN" altLang="en-US" dirty="0"/>
              <a:t>把数据暴露出去</a:t>
            </a:r>
          </a:p>
        </p:txBody>
      </p:sp>
    </p:spTree>
    <p:extLst>
      <p:ext uri="{BB962C8B-B14F-4D97-AF65-F5344CB8AC3E}">
        <p14:creationId xmlns:p14="http://schemas.microsoft.com/office/powerpoint/2010/main" val="2283192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481261-AAAA-4F61-BBA4-5EF8D5F3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21" y="546560"/>
            <a:ext cx="10828958" cy="40313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A1A819-70E0-4867-8E0C-C2CCD9403E17}"/>
              </a:ext>
            </a:extLst>
          </p:cNvPr>
          <p:cNvSpPr txBox="1"/>
          <p:nvPr/>
        </p:nvSpPr>
        <p:spPr>
          <a:xfrm>
            <a:off x="2981325" y="5191125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导入的组件也要拿过来</a:t>
            </a:r>
          </a:p>
        </p:txBody>
      </p:sp>
    </p:spTree>
    <p:extLst>
      <p:ext uri="{BB962C8B-B14F-4D97-AF65-F5344CB8AC3E}">
        <p14:creationId xmlns:p14="http://schemas.microsoft.com/office/powerpoint/2010/main" val="50372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55B865-5599-4656-834E-D9EE2D0A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40" y="22268"/>
            <a:ext cx="7955969" cy="68357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CC74815-77FF-4BC8-AF95-129EF5EE6375}"/>
                  </a:ext>
                </a:extLst>
              </p14:cNvPr>
              <p14:cNvContentPartPr/>
              <p14:nvPr/>
            </p14:nvContentPartPr>
            <p14:xfrm>
              <a:off x="2809905" y="2161095"/>
              <a:ext cx="2743560" cy="51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CC74815-77FF-4BC8-AF95-129EF5EE63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1905" y="2143095"/>
                <a:ext cx="2779200" cy="87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99B0B1F-15C9-4DD1-9D56-BBE33CE429D1}"/>
              </a:ext>
            </a:extLst>
          </p:cNvPr>
          <p:cNvSpPr txBox="1"/>
          <p:nvPr/>
        </p:nvSpPr>
        <p:spPr>
          <a:xfrm>
            <a:off x="5953124" y="1885950"/>
            <a:ext cx="384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引入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9091B7-46CD-4E77-AC25-2E9CF2385929}"/>
              </a:ext>
            </a:extLst>
          </p:cNvPr>
          <p:cNvSpPr txBox="1"/>
          <p:nvPr/>
        </p:nvSpPr>
        <p:spPr>
          <a:xfrm>
            <a:off x="4143375" y="6276975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Key:value</a:t>
            </a:r>
            <a:r>
              <a:rPr lang="zh-CN" altLang="en-US" dirty="0">
                <a:solidFill>
                  <a:srgbClr val="FF0000"/>
                </a:solidFill>
              </a:rPr>
              <a:t>一致，可以省略</a:t>
            </a:r>
          </a:p>
        </p:txBody>
      </p:sp>
    </p:spTree>
    <p:extLst>
      <p:ext uri="{BB962C8B-B14F-4D97-AF65-F5344CB8AC3E}">
        <p14:creationId xmlns:p14="http://schemas.microsoft.com/office/powerpoint/2010/main" val="265973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137D33-252D-4588-B975-3D9080D1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102581"/>
            <a:ext cx="10082134" cy="66528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4856A62-7017-4E9A-ABCC-D9C20E3EAD49}"/>
                  </a:ext>
                </a:extLst>
              </p14:cNvPr>
              <p14:cNvContentPartPr/>
              <p14:nvPr/>
            </p14:nvContentPartPr>
            <p14:xfrm>
              <a:off x="2695425" y="3738615"/>
              <a:ext cx="1371960" cy="61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4856A62-7017-4E9A-ABCC-D9C20E3EAD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7425" y="3720615"/>
                <a:ext cx="14076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54582C2-5C8E-48F4-B82E-E38BD7C579FC}"/>
                  </a:ext>
                </a:extLst>
              </p14:cNvPr>
              <p14:cNvContentPartPr/>
              <p14:nvPr/>
            </p14:nvContentPartPr>
            <p14:xfrm>
              <a:off x="2686065" y="3976215"/>
              <a:ext cx="1333800" cy="62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54582C2-5C8E-48F4-B82E-E38BD7C579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8065" y="3958215"/>
                <a:ext cx="1369440" cy="98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5DB7CE0-16BB-4123-8EDD-6DE568BD2D3D}"/>
              </a:ext>
            </a:extLst>
          </p:cNvPr>
          <p:cNvSpPr txBox="1"/>
          <p:nvPr/>
        </p:nvSpPr>
        <p:spPr>
          <a:xfrm>
            <a:off x="6115050" y="3905250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Routes</a:t>
            </a:r>
            <a:r>
              <a:rPr lang="zh-CN" altLang="en-US" b="1" dirty="0">
                <a:solidFill>
                  <a:srgbClr val="FF0000"/>
                </a:solidFill>
              </a:rPr>
              <a:t>和滚动函数是平级的 </a:t>
            </a:r>
          </a:p>
        </p:txBody>
      </p:sp>
    </p:spTree>
    <p:extLst>
      <p:ext uri="{BB962C8B-B14F-4D97-AF65-F5344CB8AC3E}">
        <p14:creationId xmlns:p14="http://schemas.microsoft.com/office/powerpoint/2010/main" val="318152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E6A103-9770-44A9-8A56-954784C2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70" y="906600"/>
            <a:ext cx="9549970" cy="52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05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165DF8-973F-4532-963C-6CC814BA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716" y="123546"/>
            <a:ext cx="8047417" cy="6439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A0392AE-DA83-4A6E-A179-43FC5F1EDDEB}"/>
                  </a:ext>
                </a:extLst>
              </p14:cNvPr>
              <p14:cNvContentPartPr/>
              <p14:nvPr/>
            </p14:nvContentPartPr>
            <p14:xfrm>
              <a:off x="2619465" y="5497935"/>
              <a:ext cx="3905640" cy="94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A0392AE-DA83-4A6E-A179-43FC5F1EDD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1465" y="5479935"/>
                <a:ext cx="3941280" cy="1303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22BC32C-8493-4DF2-8435-7A9FC4D6512F}"/>
              </a:ext>
            </a:extLst>
          </p:cNvPr>
          <p:cNvSpPr txBox="1"/>
          <p:nvPr/>
        </p:nvSpPr>
        <p:spPr>
          <a:xfrm>
            <a:off x="4572285" y="5924550"/>
            <a:ext cx="494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可以是正数，不能是负数，最少是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43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9D86A70-CB57-416B-82F6-731514365B9B}"/>
              </a:ext>
            </a:extLst>
          </p:cNvPr>
          <p:cNvSpPr txBox="1"/>
          <p:nvPr/>
        </p:nvSpPr>
        <p:spPr>
          <a:xfrm>
            <a:off x="2181225" y="5305425"/>
            <a:ext cx="581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1F0943-8C3A-4CBB-AD77-482230DB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636028"/>
            <a:ext cx="7239627" cy="55859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0B6EBD6-224B-48C1-A0E8-DDADA3027B6F}"/>
                  </a:ext>
                </a:extLst>
              </p14:cNvPr>
              <p14:cNvContentPartPr/>
              <p14:nvPr/>
            </p14:nvContentPartPr>
            <p14:xfrm>
              <a:off x="5838585" y="5742375"/>
              <a:ext cx="591120" cy="3128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0B6EBD6-224B-48C1-A0E8-DDADA3027B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0585" y="5724375"/>
                <a:ext cx="6267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637A3F8-F9FD-479A-90C7-60E46F817567}"/>
                  </a:ext>
                </a:extLst>
              </p14:cNvPr>
              <p14:cNvContentPartPr/>
              <p14:nvPr/>
            </p14:nvContentPartPr>
            <p14:xfrm>
              <a:off x="7172385" y="6103815"/>
              <a:ext cx="829080" cy="687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637A3F8-F9FD-479A-90C7-60E46F8175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4385" y="6085815"/>
                <a:ext cx="86472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9FEC674-1977-494B-B1C6-710BF1359E42}"/>
              </a:ext>
            </a:extLst>
          </p:cNvPr>
          <p:cNvSpPr txBox="1"/>
          <p:nvPr/>
        </p:nvSpPr>
        <p:spPr>
          <a:xfrm>
            <a:off x="5838585" y="4581525"/>
            <a:ext cx="365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商品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r>
              <a:rPr lang="zh-CN" altLang="en-US" b="1" dirty="0">
                <a:solidFill>
                  <a:srgbClr val="FF0000"/>
                </a:solidFill>
              </a:rPr>
              <a:t>必须要带</a:t>
            </a:r>
          </a:p>
        </p:txBody>
      </p:sp>
    </p:spTree>
    <p:extLst>
      <p:ext uri="{BB962C8B-B14F-4D97-AF65-F5344CB8AC3E}">
        <p14:creationId xmlns:p14="http://schemas.microsoft.com/office/powerpoint/2010/main" val="255355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D522FE-BF7A-4145-BAF2-EA54E094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13" y="218858"/>
            <a:ext cx="9967824" cy="49915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5634358-E781-42EC-8445-2C3DEA26AA32}"/>
                  </a:ext>
                </a:extLst>
              </p14:cNvPr>
              <p14:cNvContentPartPr/>
              <p14:nvPr/>
            </p14:nvContentPartPr>
            <p14:xfrm>
              <a:off x="1962105" y="4983135"/>
              <a:ext cx="7544160" cy="205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5634358-E781-42EC-8445-2C3DEA26AA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4105" y="4965135"/>
                <a:ext cx="7579800" cy="241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D5FFD15-A796-4307-BCCA-2AACB8E56B0B}"/>
              </a:ext>
            </a:extLst>
          </p:cNvPr>
          <p:cNvSpPr txBox="1"/>
          <p:nvPr/>
        </p:nvSpPr>
        <p:spPr>
          <a:xfrm>
            <a:off x="2438400" y="5591175"/>
            <a:ext cx="834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请求函数的封装</a:t>
            </a:r>
          </a:p>
        </p:txBody>
      </p:sp>
    </p:spTree>
    <p:extLst>
      <p:ext uri="{BB962C8B-B14F-4D97-AF65-F5344CB8AC3E}">
        <p14:creationId xmlns:p14="http://schemas.microsoft.com/office/powerpoint/2010/main" val="344623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BBA60F-B26C-4D7B-B050-06444E67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67" y="1011447"/>
            <a:ext cx="10204246" cy="37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876258-C8AB-4A4C-907F-08D3362E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276045"/>
            <a:ext cx="8079487" cy="38025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646739-63E3-4B12-ACA4-20295F5CFBA0}"/>
              </a:ext>
            </a:extLst>
          </p:cNvPr>
          <p:cNvSpPr txBox="1"/>
          <p:nvPr/>
        </p:nvSpPr>
        <p:spPr>
          <a:xfrm>
            <a:off x="8524875" y="2486025"/>
            <a:ext cx="543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复制组件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42BD22-A2B5-461F-8D99-7F9FF37F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41" y="3773680"/>
            <a:ext cx="7475868" cy="2872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8133CB8-2C28-440A-9F1D-9E3A102DA8BA}"/>
                  </a:ext>
                </a:extLst>
              </p14:cNvPr>
              <p14:cNvContentPartPr/>
              <p14:nvPr/>
            </p14:nvContentPartPr>
            <p14:xfrm>
              <a:off x="3086070" y="2352615"/>
              <a:ext cx="1619640" cy="1396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8133CB8-2C28-440A-9F1D-9E3A102DA8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8070" y="2334615"/>
                <a:ext cx="16552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94656D3-291D-4FD0-ADF9-C0448534CFDE}"/>
                  </a:ext>
                </a:extLst>
              </p14:cNvPr>
              <p14:cNvContentPartPr/>
              <p14:nvPr/>
            </p14:nvContentPartPr>
            <p14:xfrm>
              <a:off x="7905750" y="4504335"/>
              <a:ext cx="1524240" cy="367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94656D3-291D-4FD0-ADF9-C0448534CF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7750" y="4486335"/>
                <a:ext cx="1559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46D0C6E-0F07-44E4-8F58-30A637A18531}"/>
                  </a:ext>
                </a:extLst>
              </p14:cNvPr>
              <p14:cNvContentPartPr/>
              <p14:nvPr/>
            </p14:nvContentPartPr>
            <p14:xfrm>
              <a:off x="3819390" y="5048295"/>
              <a:ext cx="1143360" cy="414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46D0C6E-0F07-44E4-8F58-30A637A185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01390" y="5030295"/>
                <a:ext cx="117900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05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577E0F-3BE7-42D2-B3FC-D2BFA7EB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59" y="561758"/>
            <a:ext cx="10021558" cy="56199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21E82B-D041-4855-906A-0F42C0B2C5D3}"/>
                  </a:ext>
                </a:extLst>
              </p14:cNvPr>
              <p14:cNvContentPartPr/>
              <p14:nvPr/>
            </p14:nvContentPartPr>
            <p14:xfrm>
              <a:off x="1743225" y="4657695"/>
              <a:ext cx="905040" cy="38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21E82B-D041-4855-906A-0F42C0B2C5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5225" y="4639695"/>
                <a:ext cx="9406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7399B64-612F-4295-8A11-B2A78E9F613E}"/>
                  </a:ext>
                </a:extLst>
              </p14:cNvPr>
              <p14:cNvContentPartPr/>
              <p14:nvPr/>
            </p14:nvContentPartPr>
            <p14:xfrm>
              <a:off x="2047785" y="4949295"/>
              <a:ext cx="1057680" cy="13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7399B64-612F-4295-8A11-B2A78E9F61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9785" y="4931295"/>
                <a:ext cx="10933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82951B7-6C2A-463A-A805-E299D09CDFE6}"/>
                  </a:ext>
                </a:extLst>
              </p14:cNvPr>
              <p14:cNvContentPartPr/>
              <p14:nvPr/>
            </p14:nvContentPartPr>
            <p14:xfrm>
              <a:off x="7315305" y="1924215"/>
              <a:ext cx="238320" cy="20862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82951B7-6C2A-463A-A805-E299D09CDF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7305" y="1906215"/>
                <a:ext cx="273960" cy="21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950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B3DD0C-BDCF-4CCC-BAC7-F018F6F5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0" y="597943"/>
            <a:ext cx="11065199" cy="5243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5081261-F493-4B04-8058-96C805D57043}"/>
                  </a:ext>
                </a:extLst>
              </p14:cNvPr>
              <p14:cNvContentPartPr/>
              <p14:nvPr/>
            </p14:nvContentPartPr>
            <p14:xfrm>
              <a:off x="4000425" y="3890175"/>
              <a:ext cx="3105720" cy="54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5081261-F493-4B04-8058-96C805D570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2425" y="3872175"/>
                <a:ext cx="31413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B7C8622-9D5F-40B3-BAF2-F0E312AC5344}"/>
                  </a:ext>
                </a:extLst>
              </p14:cNvPr>
              <p14:cNvContentPartPr/>
              <p14:nvPr/>
            </p14:nvContentPartPr>
            <p14:xfrm>
              <a:off x="5038665" y="5419815"/>
              <a:ext cx="705240" cy="27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B7C8622-9D5F-40B3-BAF2-F0E312AC53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0665" y="5401815"/>
                <a:ext cx="74088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07D0752-8195-4292-9D26-F431B0953645}"/>
              </a:ext>
            </a:extLst>
          </p:cNvPr>
          <p:cNvSpPr txBox="1"/>
          <p:nvPr/>
        </p:nvSpPr>
        <p:spPr>
          <a:xfrm>
            <a:off x="3114675" y="6238875"/>
            <a:ext cx="657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在大仓库中合并一下</a:t>
            </a:r>
          </a:p>
        </p:txBody>
      </p:sp>
    </p:spTree>
    <p:extLst>
      <p:ext uri="{BB962C8B-B14F-4D97-AF65-F5344CB8AC3E}">
        <p14:creationId xmlns:p14="http://schemas.microsoft.com/office/powerpoint/2010/main" val="227510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8E84AD-9FB8-4C15-8D6A-9B7B1D74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51" y="289296"/>
            <a:ext cx="7468247" cy="60889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0D8F49B-7D51-4220-BC3B-147320BE6A86}"/>
                  </a:ext>
                </a:extLst>
              </p14:cNvPr>
              <p14:cNvContentPartPr/>
              <p14:nvPr/>
            </p14:nvContentPartPr>
            <p14:xfrm>
              <a:off x="3638625" y="2979735"/>
              <a:ext cx="1733760" cy="32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0D8F49B-7D51-4220-BC3B-147320BE6A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0625" y="2961735"/>
                <a:ext cx="1769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3E0416F-52C9-490C-9BAC-D78560923BD7}"/>
                  </a:ext>
                </a:extLst>
              </p14:cNvPr>
              <p14:cNvContentPartPr/>
              <p14:nvPr/>
            </p14:nvContentPartPr>
            <p14:xfrm>
              <a:off x="4410105" y="2674455"/>
              <a:ext cx="819360" cy="40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3E0416F-52C9-490C-9BAC-D78560923B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2105" y="2656455"/>
                <a:ext cx="855000" cy="763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B87F9E2-4FD0-4E65-B31C-8371F033C107}"/>
              </a:ext>
            </a:extLst>
          </p:cNvPr>
          <p:cNvSpPr txBox="1"/>
          <p:nvPr/>
        </p:nvSpPr>
        <p:spPr>
          <a:xfrm>
            <a:off x="3752850" y="4419600"/>
            <a:ext cx="4086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必须传参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参数是在</a:t>
            </a:r>
            <a:r>
              <a:rPr lang="en-US" altLang="zh-CN" dirty="0">
                <a:solidFill>
                  <a:srgbClr val="FF0000"/>
                </a:solidFill>
              </a:rPr>
              <a:t>dispatch</a:t>
            </a:r>
            <a:r>
              <a:rPr lang="zh-CN" altLang="en-US" dirty="0">
                <a:solidFill>
                  <a:srgbClr val="FF0000"/>
                </a:solidFill>
              </a:rPr>
              <a:t>的时候，传过去的</a:t>
            </a:r>
          </a:p>
        </p:txBody>
      </p:sp>
    </p:spTree>
    <p:extLst>
      <p:ext uri="{BB962C8B-B14F-4D97-AF65-F5344CB8AC3E}">
        <p14:creationId xmlns:p14="http://schemas.microsoft.com/office/powerpoint/2010/main" val="316331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7A32CE-00C5-48CE-A448-FD63887C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15" y="167357"/>
            <a:ext cx="6111770" cy="65232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A698961-F5FB-4597-B322-C2BB2D37C812}"/>
                  </a:ext>
                </a:extLst>
              </p14:cNvPr>
              <p14:cNvContentPartPr/>
              <p14:nvPr/>
            </p14:nvContentPartPr>
            <p14:xfrm>
              <a:off x="4400385" y="1932135"/>
              <a:ext cx="790920" cy="22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A698961-F5FB-4597-B322-C2BB2D37C8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2385" y="1914135"/>
                <a:ext cx="8265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6106CCA-3A60-4036-9624-A062922CAEF9}"/>
                  </a:ext>
                </a:extLst>
              </p14:cNvPr>
              <p14:cNvContentPartPr/>
              <p14:nvPr/>
            </p14:nvContentPartPr>
            <p14:xfrm>
              <a:off x="6829305" y="1724055"/>
              <a:ext cx="1153080" cy="48675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6106CCA-3A60-4036-9624-A062922CAE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1305" y="1706055"/>
                <a:ext cx="1188720" cy="4903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5594463-BE1E-4C69-A9DF-3F6A88EFF979}"/>
              </a:ext>
            </a:extLst>
          </p:cNvPr>
          <p:cNvSpPr txBox="1"/>
          <p:nvPr/>
        </p:nvSpPr>
        <p:spPr>
          <a:xfrm>
            <a:off x="66675" y="2619375"/>
            <a:ext cx="367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返回的是一个对象类型的数据</a:t>
            </a:r>
          </a:p>
        </p:txBody>
      </p:sp>
    </p:spTree>
    <p:extLst>
      <p:ext uri="{BB962C8B-B14F-4D97-AF65-F5344CB8AC3E}">
        <p14:creationId xmlns:p14="http://schemas.microsoft.com/office/powerpoint/2010/main" val="556576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8A7124-F93D-4458-8960-E02EFF81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12" y="0"/>
            <a:ext cx="637712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698BE56-10F5-41C7-A884-E335A3A24613}"/>
                  </a:ext>
                </a:extLst>
              </p14:cNvPr>
              <p14:cNvContentPartPr/>
              <p14:nvPr/>
            </p14:nvContentPartPr>
            <p14:xfrm>
              <a:off x="2495625" y="1762215"/>
              <a:ext cx="1219320" cy="19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698BE56-10F5-41C7-A884-E335A3A246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7625" y="1744215"/>
                <a:ext cx="12549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A07A988-7368-4274-896A-C1188F1774D9}"/>
                  </a:ext>
                </a:extLst>
              </p14:cNvPr>
              <p14:cNvContentPartPr/>
              <p14:nvPr/>
            </p14:nvContentPartPr>
            <p14:xfrm>
              <a:off x="2333625" y="2314095"/>
              <a:ext cx="2581560" cy="38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A07A988-7368-4274-896A-C1188F1774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5625" y="2296095"/>
                <a:ext cx="2617200" cy="74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FF37079-42DA-491F-AF92-BA9FD3959B4E}"/>
              </a:ext>
            </a:extLst>
          </p:cNvPr>
          <p:cNvSpPr txBox="1"/>
          <p:nvPr/>
        </p:nvSpPr>
        <p:spPr>
          <a:xfrm>
            <a:off x="7524750" y="2476500"/>
            <a:ext cx="4438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初始值为对象类型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这个类型不能瞎写</a:t>
            </a:r>
          </a:p>
        </p:txBody>
      </p:sp>
    </p:spTree>
    <p:extLst>
      <p:ext uri="{BB962C8B-B14F-4D97-AF65-F5344CB8AC3E}">
        <p14:creationId xmlns:p14="http://schemas.microsoft.com/office/powerpoint/2010/main" val="153288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F329E2-D47D-4E1C-8628-44D14816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8333"/>
            <a:ext cx="9047205" cy="64291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ADB9871-A96A-4610-91F0-984B0CB206B3}"/>
                  </a:ext>
                </a:extLst>
              </p14:cNvPr>
              <p14:cNvContentPartPr/>
              <p14:nvPr/>
            </p14:nvContentPartPr>
            <p14:xfrm>
              <a:off x="3000345" y="1447935"/>
              <a:ext cx="2000520" cy="129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ADB9871-A96A-4610-91F0-984B0CB206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2345" y="1429935"/>
                <a:ext cx="20361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1426D5C-D973-4666-B8EB-2C3FC4F08163}"/>
                  </a:ext>
                </a:extLst>
              </p14:cNvPr>
              <p14:cNvContentPartPr/>
              <p14:nvPr/>
            </p14:nvContentPartPr>
            <p14:xfrm>
              <a:off x="2752665" y="5847855"/>
              <a:ext cx="5781960" cy="172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1426D5C-D973-4666-B8EB-2C3FC4F081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4665" y="5829855"/>
                <a:ext cx="5817600" cy="208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60817A0-81EA-4E66-8E75-CA3C264186F0}"/>
              </a:ext>
            </a:extLst>
          </p:cNvPr>
          <p:cNvSpPr txBox="1"/>
          <p:nvPr/>
        </p:nvSpPr>
        <p:spPr>
          <a:xfrm>
            <a:off x="5800725" y="4772025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不要忘记传参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参数是在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中从传递过来的参数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51C575-1BFC-416A-A64E-5DA555B8524E}"/>
              </a:ext>
            </a:extLst>
          </p:cNvPr>
          <p:cNvSpPr txBox="1"/>
          <p:nvPr/>
        </p:nvSpPr>
        <p:spPr>
          <a:xfrm>
            <a:off x="7791450" y="61150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这里的</a:t>
            </a:r>
            <a:r>
              <a:rPr lang="en-US" altLang="zh-CN" dirty="0">
                <a:solidFill>
                  <a:srgbClr val="FF0000"/>
                </a:solidFill>
              </a:rPr>
              <a:t>id</a:t>
            </a:r>
            <a:r>
              <a:rPr lang="zh-CN" altLang="en-US" dirty="0">
                <a:solidFill>
                  <a:srgbClr val="FF0000"/>
                </a:solidFill>
              </a:rPr>
              <a:t>是小写</a:t>
            </a:r>
          </a:p>
        </p:txBody>
      </p:sp>
    </p:spTree>
    <p:extLst>
      <p:ext uri="{BB962C8B-B14F-4D97-AF65-F5344CB8AC3E}">
        <p14:creationId xmlns:p14="http://schemas.microsoft.com/office/powerpoint/2010/main" val="3581401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32966B-08C5-48D2-A877-035FEBA6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653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705539-43B5-4D9D-BBDD-851B9FA3B7E0}"/>
              </a:ext>
            </a:extLst>
          </p:cNvPr>
          <p:cNvSpPr txBox="1"/>
          <p:nvPr/>
        </p:nvSpPr>
        <p:spPr>
          <a:xfrm>
            <a:off x="2752725" y="5924550"/>
            <a:ext cx="687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里边的信息是发起请求，从数据库中传过来的</a:t>
            </a:r>
            <a:r>
              <a:rPr lang="en-US" altLang="zh-CN" b="1" dirty="0" err="1">
                <a:solidFill>
                  <a:srgbClr val="FF0000"/>
                </a:solidFill>
              </a:rPr>
              <a:t>skuInfo</a:t>
            </a:r>
            <a:r>
              <a:rPr lang="zh-CN" altLang="en-US" b="1" dirty="0">
                <a:solidFill>
                  <a:srgbClr val="FF0000"/>
                </a:solidFill>
              </a:rPr>
              <a:t>中的信息</a:t>
            </a:r>
          </a:p>
        </p:txBody>
      </p:sp>
    </p:spTree>
    <p:extLst>
      <p:ext uri="{BB962C8B-B14F-4D97-AF65-F5344CB8AC3E}">
        <p14:creationId xmlns:p14="http://schemas.microsoft.com/office/powerpoint/2010/main" val="381881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77ECF1-BC5D-459F-AD67-F49CD87D8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84" y="363684"/>
            <a:ext cx="7978831" cy="39398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902835C-9ADE-4B23-B6CA-0B61E6B1BD47}"/>
                  </a:ext>
                </a:extLst>
              </p14:cNvPr>
              <p14:cNvContentPartPr/>
              <p14:nvPr/>
            </p14:nvContentPartPr>
            <p14:xfrm>
              <a:off x="3572025" y="2019255"/>
              <a:ext cx="285840" cy="1032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902835C-9ADE-4B23-B6CA-0B61E6B1BD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4025" y="2001255"/>
                <a:ext cx="321480" cy="1068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954C1E1-5A81-41E3-9C32-8C86E7D00592}"/>
              </a:ext>
            </a:extLst>
          </p:cNvPr>
          <p:cNvSpPr txBox="1"/>
          <p:nvPr/>
        </p:nvSpPr>
        <p:spPr>
          <a:xfrm>
            <a:off x="323850" y="4560483"/>
            <a:ext cx="626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这些数据，通过</a:t>
            </a:r>
            <a:r>
              <a:rPr lang="en-US" altLang="zh-CN" dirty="0"/>
              <a:t>getters</a:t>
            </a:r>
            <a:r>
              <a:rPr lang="zh-CN" altLang="en-US" dirty="0"/>
              <a:t>，在组件中获取简单一点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F238F-DDB6-4F84-90D9-08E2374DA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625" y="4560483"/>
            <a:ext cx="5753599" cy="20042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F5E5D9A-B65F-4FC0-B4BF-1E4A2B3E0B5C}"/>
                  </a:ext>
                </a:extLst>
              </p14:cNvPr>
              <p14:cNvContentPartPr/>
              <p14:nvPr/>
            </p14:nvContentPartPr>
            <p14:xfrm>
              <a:off x="7277145" y="5533575"/>
              <a:ext cx="2200680" cy="435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F5E5D9A-B65F-4FC0-B4BF-1E4A2B3E0B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59145" y="5515575"/>
                <a:ext cx="223632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806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54C8D6-B2AE-4811-B5D3-881685CC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242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2DE53B8-7269-4FF4-8010-5E26B6B8AE6B}"/>
                  </a:ext>
                </a:extLst>
              </p14:cNvPr>
              <p14:cNvContentPartPr/>
              <p14:nvPr/>
            </p14:nvContentPartPr>
            <p14:xfrm>
              <a:off x="1143105" y="4457535"/>
              <a:ext cx="2695680" cy="34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2DE53B8-7269-4FF4-8010-5E26B6B8AE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5105" y="4439535"/>
                <a:ext cx="27313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8270A94-5345-4A25-9727-35D3E9BF2652}"/>
                  </a:ext>
                </a:extLst>
              </p14:cNvPr>
              <p14:cNvContentPartPr/>
              <p14:nvPr/>
            </p14:nvContentPartPr>
            <p14:xfrm>
              <a:off x="1628745" y="6238815"/>
              <a:ext cx="2572200" cy="65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8270A94-5345-4A25-9727-35D3E9BF26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0745" y="6220815"/>
                <a:ext cx="2607840" cy="101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00CE31D-E157-4CC8-9096-03852159DE47}"/>
              </a:ext>
            </a:extLst>
          </p:cNvPr>
          <p:cNvSpPr txBox="1"/>
          <p:nvPr/>
        </p:nvSpPr>
        <p:spPr>
          <a:xfrm>
            <a:off x="8010525" y="5902423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40FD6-D088-4548-9C09-E7704B219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2427" y="0"/>
            <a:ext cx="4480948" cy="48924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2A40A4-6776-4B20-B6A7-A4D3C718A3FE}"/>
              </a:ext>
            </a:extLst>
          </p:cNvPr>
          <p:cNvSpPr txBox="1"/>
          <p:nvPr/>
        </p:nvSpPr>
        <p:spPr>
          <a:xfrm>
            <a:off x="9372600" y="1476375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数据已经拿到</a:t>
            </a:r>
          </a:p>
        </p:txBody>
      </p:sp>
    </p:spTree>
    <p:extLst>
      <p:ext uri="{BB962C8B-B14F-4D97-AF65-F5344CB8AC3E}">
        <p14:creationId xmlns:p14="http://schemas.microsoft.com/office/powerpoint/2010/main" val="2061673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7F9846-2EE7-40B1-B826-B0B12324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38" y="338957"/>
            <a:ext cx="10539373" cy="30558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710428-2A99-4034-94D5-CA451E377F7D}"/>
              </a:ext>
            </a:extLst>
          </p:cNvPr>
          <p:cNvSpPr txBox="1"/>
          <p:nvPr/>
        </p:nvSpPr>
        <p:spPr>
          <a:xfrm>
            <a:off x="1552575" y="3771900"/>
            <a:ext cx="818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如果有各级的</a:t>
            </a:r>
            <a:r>
              <a:rPr lang="en-US" altLang="zh-CN" dirty="0" err="1"/>
              <a:t>categoryName</a:t>
            </a:r>
            <a:r>
              <a:rPr lang="zh-CN" altLang="en-US" dirty="0"/>
              <a:t>，就进行展示</a:t>
            </a:r>
          </a:p>
        </p:txBody>
      </p:sp>
    </p:spTree>
    <p:extLst>
      <p:ext uri="{BB962C8B-B14F-4D97-AF65-F5344CB8AC3E}">
        <p14:creationId xmlns:p14="http://schemas.microsoft.com/office/powerpoint/2010/main" val="320471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49A201-13FD-4979-9BAB-A65E42855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11" y="131262"/>
            <a:ext cx="9802305" cy="52884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E6EBE8-390D-4097-9917-81E3B5A3DB7A}"/>
              </a:ext>
            </a:extLst>
          </p:cNvPr>
          <p:cNvSpPr txBox="1"/>
          <p:nvPr/>
        </p:nvSpPr>
        <p:spPr>
          <a:xfrm>
            <a:off x="1371600" y="56769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注册为路由组件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FC9EB76-7090-437F-8495-1B87A2689C5E}"/>
                  </a:ext>
                </a:extLst>
              </p14:cNvPr>
              <p14:cNvContentPartPr/>
              <p14:nvPr/>
            </p14:nvContentPartPr>
            <p14:xfrm>
              <a:off x="3200505" y="1485375"/>
              <a:ext cx="1876680" cy="58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FC9EB76-7090-437F-8495-1B87A2689C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2505" y="1467375"/>
                <a:ext cx="19123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F1DA394-48B0-4D2E-BB8F-892A5B4ED357}"/>
                  </a:ext>
                </a:extLst>
              </p14:cNvPr>
              <p14:cNvContentPartPr/>
              <p14:nvPr/>
            </p14:nvContentPartPr>
            <p14:xfrm>
              <a:off x="2514705" y="4113735"/>
              <a:ext cx="4314960" cy="626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F1DA394-48B0-4D2E-BB8F-892A5B4ED3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6705" y="4095735"/>
                <a:ext cx="435060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918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A00283-C3BF-44AF-9717-F698FA1E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38" y="337003"/>
            <a:ext cx="8474174" cy="41837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EE0B43-A1BD-445A-B459-04CF9B526C79}"/>
              </a:ext>
            </a:extLst>
          </p:cNvPr>
          <p:cNvSpPr txBox="1"/>
          <p:nvPr/>
        </p:nvSpPr>
        <p:spPr>
          <a:xfrm>
            <a:off x="1323975" y="5448300"/>
            <a:ext cx="652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程序能正常跑，但是为什么会有警告</a:t>
            </a:r>
          </a:p>
        </p:txBody>
      </p:sp>
    </p:spTree>
    <p:extLst>
      <p:ext uri="{BB962C8B-B14F-4D97-AF65-F5344CB8AC3E}">
        <p14:creationId xmlns:p14="http://schemas.microsoft.com/office/powerpoint/2010/main" val="2944383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687CEB-09D6-4F96-84F4-0D5FBB2E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85" y="186497"/>
            <a:ext cx="9712040" cy="5328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53BBA25-6AE9-4729-ADD8-D2B2DEF0087B}"/>
                  </a:ext>
                </a:extLst>
              </p14:cNvPr>
              <p14:cNvContentPartPr/>
              <p14:nvPr/>
            </p14:nvContentPartPr>
            <p14:xfrm>
              <a:off x="2429025" y="4668855"/>
              <a:ext cx="6534360" cy="112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53BBA25-6AE9-4729-ADD8-D2B2DEF008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1025" y="4650855"/>
                <a:ext cx="6570000" cy="147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599B9B1-DC45-42CB-84B4-42373F7BBE5A}"/>
              </a:ext>
            </a:extLst>
          </p:cNvPr>
          <p:cNvSpPr txBox="1"/>
          <p:nvPr/>
        </p:nvSpPr>
        <p:spPr>
          <a:xfrm>
            <a:off x="2743200" y="5905500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这里有问题</a:t>
            </a:r>
          </a:p>
        </p:txBody>
      </p:sp>
    </p:spTree>
    <p:extLst>
      <p:ext uri="{BB962C8B-B14F-4D97-AF65-F5344CB8AC3E}">
        <p14:creationId xmlns:p14="http://schemas.microsoft.com/office/powerpoint/2010/main" val="3222968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33E774-404B-4B43-8066-C4292B9A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13" y="98860"/>
            <a:ext cx="9266723" cy="4602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92B74CD-B8A5-476B-B27D-70A19E280868}"/>
                  </a:ext>
                </a:extLst>
              </p14:cNvPr>
              <p14:cNvContentPartPr/>
              <p14:nvPr/>
            </p14:nvContentPartPr>
            <p14:xfrm>
              <a:off x="2000265" y="4267095"/>
              <a:ext cx="3619800" cy="43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92B74CD-B8A5-476B-B27D-70A19E2808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2265" y="4256785"/>
                <a:ext cx="3655440" cy="6433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6225CFC-5D9E-4310-AE58-EF2D308E11D7}"/>
              </a:ext>
            </a:extLst>
          </p:cNvPr>
          <p:cNvSpPr txBox="1"/>
          <p:nvPr/>
        </p:nvSpPr>
        <p:spPr>
          <a:xfrm>
            <a:off x="3657600" y="4781550"/>
            <a:ext cx="527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这样至少是个或对象</a:t>
            </a:r>
          </a:p>
        </p:txBody>
      </p:sp>
    </p:spTree>
    <p:extLst>
      <p:ext uri="{BB962C8B-B14F-4D97-AF65-F5344CB8AC3E}">
        <p14:creationId xmlns:p14="http://schemas.microsoft.com/office/powerpoint/2010/main" val="4099507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7DD393-4427-4399-A05B-29370002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0" y="415182"/>
            <a:ext cx="9795731" cy="3251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3F19503-5394-4321-B792-E04BF55A61A2}"/>
                  </a:ext>
                </a:extLst>
              </p14:cNvPr>
              <p14:cNvContentPartPr/>
              <p14:nvPr/>
            </p14:nvContentPartPr>
            <p14:xfrm>
              <a:off x="2514705" y="3145695"/>
              <a:ext cx="3438720" cy="85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3F19503-5394-4321-B792-E04BF55A61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6705" y="3127695"/>
                <a:ext cx="3474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DC9A464-DC0D-44B3-A749-8B62AB352CDB}"/>
                  </a:ext>
                </a:extLst>
              </p14:cNvPr>
              <p14:cNvContentPartPr/>
              <p14:nvPr/>
            </p14:nvContentPartPr>
            <p14:xfrm>
              <a:off x="1619385" y="2716575"/>
              <a:ext cx="1857600" cy="36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DC9A464-DC0D-44B3-A749-8B62AB352C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385" y="2698575"/>
                <a:ext cx="189324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128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145A52-73F8-4D14-B4D9-EA68EAB90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00" y="571333"/>
            <a:ext cx="9922100" cy="38484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63421C-B308-42F5-9BDD-58280192B9A2}"/>
              </a:ext>
            </a:extLst>
          </p:cNvPr>
          <p:cNvSpPr txBox="1"/>
          <p:nvPr/>
        </p:nvSpPr>
        <p:spPr>
          <a:xfrm>
            <a:off x="2038350" y="4953000"/>
            <a:ext cx="741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用请求回来的数据，替换固定的数据</a:t>
            </a:r>
          </a:p>
        </p:txBody>
      </p:sp>
    </p:spTree>
    <p:extLst>
      <p:ext uri="{BB962C8B-B14F-4D97-AF65-F5344CB8AC3E}">
        <p14:creationId xmlns:p14="http://schemas.microsoft.com/office/powerpoint/2010/main" val="1103560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34889DB-3438-43F8-8202-B50BED6A900A}"/>
              </a:ext>
            </a:extLst>
          </p:cNvPr>
          <p:cNvSpPr/>
          <p:nvPr/>
        </p:nvSpPr>
        <p:spPr>
          <a:xfrm>
            <a:off x="4758719" y="51941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复习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075EB5-6E53-4F00-8615-8453283A1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87" y="2217315"/>
            <a:ext cx="8954276" cy="24233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016C56-A9F3-404E-9BA7-E0F4CE76FF44}"/>
              </a:ext>
            </a:extLst>
          </p:cNvPr>
          <p:cNvSpPr txBox="1"/>
          <p:nvPr/>
        </p:nvSpPr>
        <p:spPr>
          <a:xfrm>
            <a:off x="3048000" y="5276850"/>
            <a:ext cx="687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父传子</a:t>
            </a:r>
          </a:p>
        </p:txBody>
      </p:sp>
    </p:spTree>
    <p:extLst>
      <p:ext uri="{BB962C8B-B14F-4D97-AF65-F5344CB8AC3E}">
        <p14:creationId xmlns:p14="http://schemas.microsoft.com/office/powerpoint/2010/main" val="2987526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E1A20B-6165-414B-94A6-2876A6CF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43" y="386653"/>
            <a:ext cx="9481861" cy="17850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99FFBB-12DC-40E3-BCBD-7FAE384164DC}"/>
              </a:ext>
            </a:extLst>
          </p:cNvPr>
          <p:cNvSpPr txBox="1"/>
          <p:nvPr/>
        </p:nvSpPr>
        <p:spPr>
          <a:xfrm>
            <a:off x="2619375" y="2362200"/>
            <a:ext cx="654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计算出一共多少页</a:t>
            </a:r>
          </a:p>
        </p:txBody>
      </p:sp>
    </p:spTree>
    <p:extLst>
      <p:ext uri="{BB962C8B-B14F-4D97-AF65-F5344CB8AC3E}">
        <p14:creationId xmlns:p14="http://schemas.microsoft.com/office/powerpoint/2010/main" val="3805827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202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FBC238-F01A-4627-BE55-52387B2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95" y="0"/>
            <a:ext cx="7930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38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76D912-05D4-4815-81D3-EAF22F6A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4" y="0"/>
            <a:ext cx="8413422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54F6CE-C2DB-44AC-8BBC-EC64952715F3}"/>
              </a:ext>
            </a:extLst>
          </p:cNvPr>
          <p:cNvSpPr txBox="1"/>
          <p:nvPr/>
        </p:nvSpPr>
        <p:spPr>
          <a:xfrm>
            <a:off x="4295775" y="5905500"/>
            <a:ext cx="5667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只能返回一个对象，对象能返回多个数据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这个地方是</a:t>
            </a:r>
            <a:r>
              <a:rPr lang="en-US" altLang="zh-CN" dirty="0" err="1">
                <a:solidFill>
                  <a:srgbClr val="FF0000"/>
                </a:solidFill>
              </a:rPr>
              <a:t>key:value</a:t>
            </a:r>
            <a:r>
              <a:rPr lang="zh-CN" altLang="en-US" dirty="0">
                <a:solidFill>
                  <a:srgbClr val="FF0000"/>
                </a:solidFill>
              </a:rPr>
              <a:t>一致省略</a:t>
            </a:r>
            <a:r>
              <a:rPr lang="en-US" altLang="zh-CN" dirty="0">
                <a:solidFill>
                  <a:srgbClr val="FF0000"/>
                </a:solidFill>
              </a:rPr>
              <a:t>value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0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F6AFA1-BBBB-478F-BEBC-F6610715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62" y="1544817"/>
            <a:ext cx="9920406" cy="3989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42835D1-DB34-4648-897C-93A40D8081FC}"/>
                  </a:ext>
                </a:extLst>
              </p14:cNvPr>
              <p14:cNvContentPartPr/>
              <p14:nvPr/>
            </p14:nvContentPartPr>
            <p14:xfrm>
              <a:off x="2730345" y="4105095"/>
              <a:ext cx="241920" cy="1438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42835D1-DB34-4648-897C-93A40D8081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2345" y="4087095"/>
                <a:ext cx="277560" cy="14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061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07BCFB-9198-441C-A6A0-BDD6E56A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58"/>
            <a:ext cx="12192000" cy="40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0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982976-656A-40D5-B6AB-8A614080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5" y="243704"/>
            <a:ext cx="10028789" cy="31320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665B0C-8AF2-4C7C-91D9-AD2D8222E1E7}"/>
              </a:ext>
            </a:extLst>
          </p:cNvPr>
          <p:cNvSpPr txBox="1"/>
          <p:nvPr/>
        </p:nvSpPr>
        <p:spPr>
          <a:xfrm>
            <a:off x="7277100" y="600075"/>
            <a:ext cx="477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 &gt;  1</a:t>
            </a:r>
            <a:r>
              <a:rPr lang="zh-CN" altLang="en-US" dirty="0"/>
              <a:t>时，才显示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24266-D1B4-4DBE-A480-EB2DC4589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95" y="3943236"/>
            <a:ext cx="8077900" cy="26291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E6872D-B57F-41DA-BC69-42BBED6AAEBD}"/>
              </a:ext>
            </a:extLst>
          </p:cNvPr>
          <p:cNvSpPr txBox="1"/>
          <p:nvPr/>
        </p:nvSpPr>
        <p:spPr>
          <a:xfrm>
            <a:off x="6735097" y="424753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 &gt; 2 </a:t>
            </a:r>
            <a:r>
              <a:rPr lang="zh-CN" altLang="en-US" dirty="0"/>
              <a:t>时，才显示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545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9974DB-01D6-4C76-B671-35382AED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5" y="952285"/>
            <a:ext cx="11888230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58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071F4D-7148-4194-ADBE-D9F77316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4" y="609355"/>
            <a:ext cx="11903472" cy="56392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B9A46A8-633A-4EC3-888A-979784FD7FF5}"/>
                  </a:ext>
                </a:extLst>
              </p14:cNvPr>
              <p14:cNvContentPartPr/>
              <p14:nvPr/>
            </p14:nvContentPartPr>
            <p14:xfrm>
              <a:off x="1876425" y="4492095"/>
              <a:ext cx="1791000" cy="51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B9A46A8-633A-4EC3-888A-979784FD7F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8425" y="4474095"/>
                <a:ext cx="182664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244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95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C60F84-E656-4E42-AFB8-0772296B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7" y="0"/>
            <a:ext cx="997330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3587EBC-6584-4337-9AAD-435E6F3036FB}"/>
                  </a:ext>
                </a:extLst>
              </p14:cNvPr>
              <p14:cNvContentPartPr/>
              <p14:nvPr/>
            </p14:nvContentPartPr>
            <p14:xfrm>
              <a:off x="3043905" y="271815"/>
              <a:ext cx="1301400" cy="540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3587EBC-6584-4337-9AAD-435E6F3036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5905" y="253815"/>
                <a:ext cx="1337040" cy="57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59DD79C-E4D3-4D42-985F-C57A405FE26B}"/>
              </a:ext>
            </a:extLst>
          </p:cNvPr>
          <p:cNvSpPr txBox="1"/>
          <p:nvPr/>
        </p:nvSpPr>
        <p:spPr>
          <a:xfrm>
            <a:off x="2247900" y="3429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点击手机图片，跳转路由到</a:t>
            </a:r>
            <a:r>
              <a:rPr lang="en-US" altLang="zh-CN" dirty="0">
                <a:solidFill>
                  <a:srgbClr val="FF0000"/>
                </a:solidFill>
              </a:rPr>
              <a:t>details</a:t>
            </a:r>
            <a:r>
              <a:rPr lang="zh-CN" altLang="en-US" dirty="0">
                <a:solidFill>
                  <a:srgbClr val="FF0000"/>
                </a:solidFill>
              </a:rPr>
              <a:t>，并传递相关的信息（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传参）</a:t>
            </a:r>
          </a:p>
        </p:txBody>
      </p:sp>
    </p:spTree>
    <p:extLst>
      <p:ext uri="{BB962C8B-B14F-4D97-AF65-F5344CB8AC3E}">
        <p14:creationId xmlns:p14="http://schemas.microsoft.com/office/powerpoint/2010/main" val="232322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19C79D-5511-49E1-B3FF-27EF1131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57" y="489395"/>
            <a:ext cx="9621506" cy="5825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314AA79-8D9A-4091-BEDA-AAD60DC0AB67}"/>
                  </a:ext>
                </a:extLst>
              </p14:cNvPr>
              <p14:cNvContentPartPr/>
              <p14:nvPr/>
            </p14:nvContentPartPr>
            <p14:xfrm>
              <a:off x="3429105" y="4586055"/>
              <a:ext cx="3362400" cy="43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314AA79-8D9A-4091-BEDA-AAD60DC0AB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105" y="4568055"/>
                <a:ext cx="3398040" cy="79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6D09967-BC38-4D41-BCB6-DF43E5B5BB20}"/>
              </a:ext>
            </a:extLst>
          </p:cNvPr>
          <p:cNvSpPr txBox="1"/>
          <p:nvPr/>
        </p:nvSpPr>
        <p:spPr>
          <a:xfrm>
            <a:off x="7305675" y="4314825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进行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传参，进行占位</a:t>
            </a:r>
          </a:p>
        </p:txBody>
      </p:sp>
    </p:spTree>
    <p:extLst>
      <p:ext uri="{BB962C8B-B14F-4D97-AF65-F5344CB8AC3E}">
        <p14:creationId xmlns:p14="http://schemas.microsoft.com/office/powerpoint/2010/main" val="243114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76BB24-3DA7-4BCE-9F73-BCE26C3E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59" y="929575"/>
            <a:ext cx="10858354" cy="20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6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FA1455-2392-4698-8595-77C5973BA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4" y="256962"/>
            <a:ext cx="11424829" cy="53437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DBC2915-1E06-4880-A056-D8FC2BF4D36B}"/>
                  </a:ext>
                </a:extLst>
              </p14:cNvPr>
              <p14:cNvContentPartPr/>
              <p14:nvPr/>
            </p14:nvContentPartPr>
            <p14:xfrm>
              <a:off x="3714585" y="4864335"/>
              <a:ext cx="4029480" cy="44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DBC2915-1E06-4880-A056-D8FC2BF4D3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6585" y="4846335"/>
                <a:ext cx="4065120" cy="80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DC34600-3B51-4806-AC58-DD0329C6B08D}"/>
              </a:ext>
            </a:extLst>
          </p:cNvPr>
          <p:cNvSpPr txBox="1"/>
          <p:nvPr/>
        </p:nvSpPr>
        <p:spPr>
          <a:xfrm>
            <a:off x="1924050" y="5905500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点击商品的图片，通过</a:t>
            </a:r>
            <a:r>
              <a:rPr lang="en-US" altLang="zh-CN" dirty="0"/>
              <a:t>router-link</a:t>
            </a:r>
            <a:r>
              <a:rPr lang="zh-CN" altLang="en-US" dirty="0"/>
              <a:t>跳转到</a:t>
            </a:r>
            <a:r>
              <a:rPr lang="en-US" altLang="zh-CN" dirty="0"/>
              <a:t>detail</a:t>
            </a:r>
            <a:r>
              <a:rPr lang="zh-CN" altLang="en-US" dirty="0"/>
              <a:t>路由模块，动态传递参数</a:t>
            </a:r>
            <a:r>
              <a:rPr lang="en-US" altLang="zh-CN" dirty="0" err="1"/>
              <a:t>params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46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29B7C0-A7FF-4712-9554-057784DB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DE7B0C-DA80-45C5-9F71-9321DEE3B8B1}"/>
              </a:ext>
            </a:extLst>
          </p:cNvPr>
          <p:cNvSpPr txBox="1"/>
          <p:nvPr/>
        </p:nvSpPr>
        <p:spPr>
          <a:xfrm>
            <a:off x="4486275" y="2409825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跳转路由之后，滚轮默认要在最上面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5577FAF-D909-491E-ADEA-73D51F400630}"/>
                  </a:ext>
                </a:extLst>
              </p14:cNvPr>
              <p14:cNvContentPartPr/>
              <p14:nvPr/>
            </p14:nvContentPartPr>
            <p14:xfrm>
              <a:off x="11394465" y="1187295"/>
              <a:ext cx="1170000" cy="1359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5577FAF-D909-491E-ADEA-73D51F4006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76465" y="1169295"/>
                <a:ext cx="1205640" cy="13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8524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宽屏</PresentationFormat>
  <Paragraphs>45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73</cp:revision>
  <dcterms:created xsi:type="dcterms:W3CDTF">2022-11-26T09:27:39Z</dcterms:created>
  <dcterms:modified xsi:type="dcterms:W3CDTF">2022-11-27T01:29:25Z</dcterms:modified>
</cp:coreProperties>
</file>